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3" r:id="rId2"/>
    <p:sldId id="269" r:id="rId3"/>
    <p:sldId id="294" r:id="rId4"/>
    <p:sldId id="270" r:id="rId5"/>
    <p:sldId id="295" r:id="rId6"/>
    <p:sldId id="296" r:id="rId7"/>
    <p:sldId id="297" r:id="rId8"/>
    <p:sldId id="298" r:id="rId9"/>
    <p:sldId id="299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18" autoAdjust="0"/>
    <p:restoredTop sz="94653"/>
  </p:normalViewPr>
  <p:slideViewPr>
    <p:cSldViewPr snapToGrid="0" snapToObjects="1">
      <p:cViewPr varScale="1">
        <p:scale>
          <a:sx n="55" d="100"/>
          <a:sy n="55" d="100"/>
        </p:scale>
        <p:origin x="-366" y="-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CA2D108-47F5-4EC9-9B7D-E61A2219B1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30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99AA64C-186C-E749-919F-C8FC7D31BB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61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CA2D108-47F5-4EC9-9B7D-E61A2219B1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21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43213" y="2524401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621" y="2524400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50029" y="2524401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03437" y="2524400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856845" y="2524400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="" xmlns:a16="http://schemas.microsoft.com/office/drawing/2014/main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110253" y="2524399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="" xmlns:a16="http://schemas.microsoft.com/office/drawing/2014/main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43213" y="5738053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621" y="5738052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50029" y="5738053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603437" y="5738052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856845" y="5738052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="" xmlns:a16="http://schemas.microsoft.com/office/drawing/2014/main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110253" y="5738051"/>
            <a:ext cx="2862262" cy="28622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0463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1623" y="3038751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3B2B5356-D75D-4F42-BCA3-3EA9037841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6753" y="3038751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837EB3C7-4AD3-4741-AF17-C9D8B4CE4C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11883" y="3038751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1C67F7C5-10B0-744C-AE47-1BB7F2C463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7013" y="3038751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32A1A0A-E2A3-F845-BBC3-793DD16C0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202143" y="3038751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FE1C41BC-E172-B044-8023-5C089A5687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147273" y="3038751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B6C615F0-3A31-C240-997E-FEC17ECFE1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1623" y="5084463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3881F6F7-9883-E140-9C25-C7AB0977C9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6753" y="5084463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B1F31A74-229A-EF4C-BCE8-7DE84B4ADB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11883" y="5084463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6" name="Рисунок 2">
            <a:extLst>
              <a:ext uri="{FF2B5EF4-FFF2-40B4-BE49-F238E27FC236}">
                <a16:creationId xmlns="" xmlns:a16="http://schemas.microsoft.com/office/drawing/2014/main" id="{3CD5F662-C087-A148-B3BF-1557D6696A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257013" y="5084463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7" name="Рисунок 2">
            <a:extLst>
              <a:ext uri="{FF2B5EF4-FFF2-40B4-BE49-F238E27FC236}">
                <a16:creationId xmlns="" xmlns:a16="http://schemas.microsoft.com/office/drawing/2014/main" id="{AEE8F5D1-FA84-E849-A0F8-194E15C7A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202143" y="5084463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8" name="Рисунок 2">
            <a:extLst>
              <a:ext uri="{FF2B5EF4-FFF2-40B4-BE49-F238E27FC236}">
                <a16:creationId xmlns="" xmlns:a16="http://schemas.microsoft.com/office/drawing/2014/main" id="{203EBA19-EF70-4C44-ACAC-C6E2CA4D87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47273" y="5084463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9" name="Рисунок 2">
            <a:extLst>
              <a:ext uri="{FF2B5EF4-FFF2-40B4-BE49-F238E27FC236}">
                <a16:creationId xmlns="" xmlns:a16="http://schemas.microsoft.com/office/drawing/2014/main" id="{091600B4-215C-B64B-99D1-199C5DDA24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21623" y="7130175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0" name="Рисунок 2">
            <a:extLst>
              <a:ext uri="{FF2B5EF4-FFF2-40B4-BE49-F238E27FC236}">
                <a16:creationId xmlns="" xmlns:a16="http://schemas.microsoft.com/office/drawing/2014/main" id="{64C4E337-ADD3-BB41-B198-45738D967EF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66753" y="7130175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1" name="Рисунок 2">
            <a:extLst>
              <a:ext uri="{FF2B5EF4-FFF2-40B4-BE49-F238E27FC236}">
                <a16:creationId xmlns="" xmlns:a16="http://schemas.microsoft.com/office/drawing/2014/main" id="{27E259D7-419F-444C-90F8-75E8BCA89F3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11883" y="7130175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2" name="Рисунок 2">
            <a:extLst>
              <a:ext uri="{FF2B5EF4-FFF2-40B4-BE49-F238E27FC236}">
                <a16:creationId xmlns="" xmlns:a16="http://schemas.microsoft.com/office/drawing/2014/main" id="{45C8F71B-F599-8849-AEEB-43D51CE9CC0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257013" y="7130175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3" name="Рисунок 2">
            <a:extLst>
              <a:ext uri="{FF2B5EF4-FFF2-40B4-BE49-F238E27FC236}">
                <a16:creationId xmlns="" xmlns:a16="http://schemas.microsoft.com/office/drawing/2014/main" id="{F02BDC7C-1317-2148-AB84-D5A5F5B7F93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202143" y="7130175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4" name="Рисунок 2">
            <a:extLst>
              <a:ext uri="{FF2B5EF4-FFF2-40B4-BE49-F238E27FC236}">
                <a16:creationId xmlns="" xmlns:a16="http://schemas.microsoft.com/office/drawing/2014/main" id="{6B685AEF-9E1D-084E-868D-7D14C94FA1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147273" y="7130175"/>
            <a:ext cx="2602931" cy="1773537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02685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15608612" y="-191710"/>
            <a:ext cx="8580624" cy="8964044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lIns="182880" tIns="91440" rIns="182880" bIns="91440" rtlCol="0" anchor="ctr"/>
          <a:lstStyle/>
          <a:p>
            <a:pPr algn="ctr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xmlns="" id="{E168CA1A-1B07-4388-8AF5-C69136B3CD21}"/>
              </a:ext>
            </a:extLst>
          </p:cNvPr>
          <p:cNvSpPr/>
          <p:nvPr userDrawn="1"/>
        </p:nvSpPr>
        <p:spPr>
          <a:xfrm flipH="1">
            <a:off x="-3" y="4325879"/>
            <a:ext cx="9229106" cy="9396842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lIns="182880" tIns="91440" rIns="182880" bIns="91440" rtlCol="0" anchor="ctr"/>
          <a:lstStyle/>
          <a:p>
            <a:pPr algn="ctr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6736714" y="-3154998"/>
            <a:ext cx="20025996" cy="2002599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3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16390" y="-3154998"/>
            <a:ext cx="20025996" cy="2002599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4976" y="674311"/>
            <a:ext cx="8445032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104266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33398" y="-3154998"/>
            <a:ext cx="20025996" cy="2002599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674310"/>
            <a:ext cx="8150270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729297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 32 33 42 80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4D6F3246-1E51-C34B-B3F7-8671352D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44" y="994823"/>
            <a:ext cx="12546512" cy="1517894"/>
          </a:xfrm>
        </p:spPr>
        <p:txBody>
          <a:bodyPr>
            <a:normAutofit/>
          </a:bodyPr>
          <a:lstStyle>
            <a:lvl1pPr algn="ctr">
              <a:defRPr sz="8000" b="1" i="0">
                <a:solidFill>
                  <a:schemeClr val="accent3"/>
                </a:solidFill>
                <a:latin typeface="Neris Black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203446BC-739B-8444-82D1-227C226B7A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2086" y="2326651"/>
            <a:ext cx="11039828" cy="1083250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solidFill>
                  <a:schemeClr val="accent3"/>
                </a:solidFill>
                <a:latin typeface="Neris Light" pitchFamily="2" charset="0"/>
              </a:defRPr>
            </a:lvl1pPr>
          </a:lstStyle>
          <a:p>
            <a:pPr lvl="0"/>
            <a:r>
              <a:rPr lang="ru-RU" dirty="0"/>
              <a:t>Шаблон презентации</a:t>
            </a:r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xmlns="" id="{BD08CC43-7EFD-A740-A40C-E953E0297E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2644850" y="12712701"/>
            <a:ext cx="746038" cy="553998"/>
          </a:xfrm>
        </p:spPr>
        <p:txBody>
          <a:bodyPr vert="horz" lIns="182880" tIns="91440" rIns="182880" bIns="91440" rtlCol="0" anchor="ctr"/>
          <a:lstStyle>
            <a:lvl1pPr>
              <a:defRPr lang="ru-RU" b="0" i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Neris Thin" pitchFamily="2" charset="0"/>
              </a:defRPr>
            </a:lvl1pPr>
          </a:lstStyle>
          <a:p>
            <a:fld id="{0D577C4B-7933-BA48-9DCD-A9BB91C6F6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8597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0" y="642213"/>
            <a:ext cx="21031200" cy="18261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01594" y="12592427"/>
            <a:ext cx="5486400" cy="4349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24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xmlns="" id="{4A1744A1-E9BA-46DB-AE1E-F9901F701D85}"/>
              </a:ext>
            </a:extLst>
          </p:cNvPr>
          <p:cNvSpPr/>
          <p:nvPr userDrawn="1"/>
        </p:nvSpPr>
        <p:spPr>
          <a:xfrm>
            <a:off x="11938000" y="-101600"/>
            <a:ext cx="12598400" cy="13906068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ru-RU" sz="9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AC4948-A7ED-43AE-9AE1-1034D401D0F5}"/>
              </a:ext>
            </a:extLst>
          </p:cNvPr>
          <p:cNvSpPr/>
          <p:nvPr userDrawn="1"/>
        </p:nvSpPr>
        <p:spPr>
          <a:xfrm>
            <a:off x="16867761" y="5992240"/>
            <a:ext cx="1517514" cy="112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xmlns="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3068642" y="2500087"/>
            <a:ext cx="19237320" cy="12227950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9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C96F624-DDCD-4056-84D4-FE5406A64CE8}"/>
              </a:ext>
            </a:extLst>
          </p:cNvPr>
          <p:cNvSpPr/>
          <p:nvPr userDrawn="1"/>
        </p:nvSpPr>
        <p:spPr>
          <a:xfrm>
            <a:off x="11965021" y="7976682"/>
            <a:ext cx="1517514" cy="112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B67CAACA-E7A0-2145-BB7F-A78F65508186}"/>
              </a:ext>
            </a:extLst>
          </p:cNvPr>
          <p:cNvSpPr/>
          <p:nvPr userDrawn="1"/>
        </p:nvSpPr>
        <p:spPr>
          <a:xfrm rot="1624102">
            <a:off x="-8102" y="830152"/>
            <a:ext cx="14967772" cy="14967772"/>
          </a:xfrm>
          <a:custGeom>
            <a:avLst/>
            <a:gdLst>
              <a:gd name="connsiteX0" fmla="*/ 2573452 w 7483886"/>
              <a:gd name="connsiteY0" fmla="*/ 7295251 h 7483886"/>
              <a:gd name="connsiteX1" fmla="*/ 4328206 w 7483886"/>
              <a:gd name="connsiteY1" fmla="*/ 7295250 h 7483886"/>
              <a:gd name="connsiteX2" fmla="*/ 3976471 w 7483886"/>
              <a:gd name="connsiteY2" fmla="*/ 7474998 h 7483886"/>
              <a:gd name="connsiteX3" fmla="*/ 3741943 w 7483886"/>
              <a:gd name="connsiteY3" fmla="*/ 7483886 h 7483886"/>
              <a:gd name="connsiteX4" fmla="*/ 2629203 w 7483886"/>
              <a:gd name="connsiteY4" fmla="*/ 7315655 h 7483886"/>
              <a:gd name="connsiteX5" fmla="*/ 1636293 w 7483886"/>
              <a:gd name="connsiteY5" fmla="*/ 6834730 h 7483886"/>
              <a:gd name="connsiteX6" fmla="*/ 5229369 w 7483886"/>
              <a:gd name="connsiteY6" fmla="*/ 6834730 h 7483886"/>
              <a:gd name="connsiteX7" fmla="*/ 4778787 w 7483886"/>
              <a:gd name="connsiteY7" fmla="*/ 7064990 h 7483886"/>
              <a:gd name="connsiteX8" fmla="*/ 2026269 w 7483886"/>
              <a:gd name="connsiteY8" fmla="*/ 7064991 h 7483886"/>
              <a:gd name="connsiteX9" fmla="*/ 1958311 w 7483886"/>
              <a:gd name="connsiteY9" fmla="*/ 7032254 h 7483886"/>
              <a:gd name="connsiteX10" fmla="*/ 1649787 w 7483886"/>
              <a:gd name="connsiteY10" fmla="*/ 6844821 h 7483886"/>
              <a:gd name="connsiteX11" fmla="*/ 1083551 w 7483886"/>
              <a:gd name="connsiteY11" fmla="*/ 6374209 h 7483886"/>
              <a:gd name="connsiteX12" fmla="*/ 6130532 w 7483886"/>
              <a:gd name="connsiteY12" fmla="*/ 6374209 h 7483886"/>
              <a:gd name="connsiteX13" fmla="*/ 5679949 w 7483886"/>
              <a:gd name="connsiteY13" fmla="*/ 6604470 h 7483886"/>
              <a:gd name="connsiteX14" fmla="*/ 1334281 w 7483886"/>
              <a:gd name="connsiteY14" fmla="*/ 6604470 h 7483886"/>
              <a:gd name="connsiteX15" fmla="*/ 1095990 w 7483886"/>
              <a:gd name="connsiteY15" fmla="*/ 6387897 h 7483886"/>
              <a:gd name="connsiteX16" fmla="*/ 698582 w 7483886"/>
              <a:gd name="connsiteY16" fmla="*/ 5913689 h 7483886"/>
              <a:gd name="connsiteX17" fmla="*/ 6785306 w 7483886"/>
              <a:gd name="connsiteY17" fmla="*/ 5913689 h 7483886"/>
              <a:gd name="connsiteX18" fmla="*/ 6632917 w 7483886"/>
              <a:gd name="connsiteY18" fmla="*/ 6117475 h 7483886"/>
              <a:gd name="connsiteX19" fmla="*/ 6581113 w 7483886"/>
              <a:gd name="connsiteY19" fmla="*/ 6143949 h 7483886"/>
              <a:gd name="connsiteX20" fmla="*/ 874276 w 7483886"/>
              <a:gd name="connsiteY20" fmla="*/ 6143949 h 7483886"/>
              <a:gd name="connsiteX21" fmla="*/ 854479 w 7483886"/>
              <a:gd name="connsiteY21" fmla="*/ 6122167 h 7483886"/>
              <a:gd name="connsiteX22" fmla="*/ 417972 w 7483886"/>
              <a:gd name="connsiteY22" fmla="*/ 5455698 h 7483886"/>
              <a:gd name="connsiteX23" fmla="*/ 7065915 w 7483886"/>
              <a:gd name="connsiteY23" fmla="*/ 5455698 h 7483886"/>
              <a:gd name="connsiteX24" fmla="*/ 7032254 w 7483886"/>
              <a:gd name="connsiteY24" fmla="*/ 5525575 h 7483886"/>
              <a:gd name="connsiteX25" fmla="*/ 6936356 w 7483886"/>
              <a:gd name="connsiteY25" fmla="*/ 5683429 h 7483886"/>
              <a:gd name="connsiteX26" fmla="*/ 547531 w 7483886"/>
              <a:gd name="connsiteY26" fmla="*/ 5683429 h 7483886"/>
              <a:gd name="connsiteX27" fmla="*/ 451633 w 7483886"/>
              <a:gd name="connsiteY27" fmla="*/ 5525575 h 7483886"/>
              <a:gd name="connsiteX28" fmla="*/ 219653 w 7483886"/>
              <a:gd name="connsiteY28" fmla="*/ 4995178 h 7483886"/>
              <a:gd name="connsiteX29" fmla="*/ 7264234 w 7483886"/>
              <a:gd name="connsiteY29" fmla="*/ 4995178 h 7483886"/>
              <a:gd name="connsiteX30" fmla="*/ 7189825 w 7483886"/>
              <a:gd name="connsiteY30" fmla="*/ 5198477 h 7483886"/>
              <a:gd name="connsiteX31" fmla="*/ 7176836 w 7483886"/>
              <a:gd name="connsiteY31" fmla="*/ 5225438 h 7483886"/>
              <a:gd name="connsiteX32" fmla="*/ 307050 w 7483886"/>
              <a:gd name="connsiteY32" fmla="*/ 5225438 h 7483886"/>
              <a:gd name="connsiteX33" fmla="*/ 294061 w 7483886"/>
              <a:gd name="connsiteY33" fmla="*/ 5198476 h 7483886"/>
              <a:gd name="connsiteX34" fmla="*/ 85944 w 7483886"/>
              <a:gd name="connsiteY34" fmla="*/ 4534657 h 7483886"/>
              <a:gd name="connsiteX35" fmla="*/ 7397942 w 7483886"/>
              <a:gd name="connsiteY35" fmla="*/ 4534657 h 7483886"/>
              <a:gd name="connsiteX36" fmla="*/ 7338737 w 7483886"/>
              <a:gd name="connsiteY36" fmla="*/ 4764918 h 7483886"/>
              <a:gd name="connsiteX37" fmla="*/ 145150 w 7483886"/>
              <a:gd name="connsiteY37" fmla="*/ 4764918 h 7483886"/>
              <a:gd name="connsiteX38" fmla="*/ 16775 w 7483886"/>
              <a:gd name="connsiteY38" fmla="*/ 4074137 h 7483886"/>
              <a:gd name="connsiteX39" fmla="*/ 7467112 w 7483886"/>
              <a:gd name="connsiteY39" fmla="*/ 4074137 h 7483886"/>
              <a:gd name="connsiteX40" fmla="*/ 7464567 w 7483886"/>
              <a:gd name="connsiteY40" fmla="*/ 4124535 h 7483886"/>
              <a:gd name="connsiteX41" fmla="*/ 7437116 w 7483886"/>
              <a:gd name="connsiteY41" fmla="*/ 4304397 h 7483886"/>
              <a:gd name="connsiteX42" fmla="*/ 46770 w 7483886"/>
              <a:gd name="connsiteY42" fmla="*/ 4304397 h 7483886"/>
              <a:gd name="connsiteX43" fmla="*/ 19319 w 7483886"/>
              <a:gd name="connsiteY43" fmla="*/ 4124535 h 7483886"/>
              <a:gd name="connsiteX44" fmla="*/ 6481 w 7483886"/>
              <a:gd name="connsiteY44" fmla="*/ 3613616 h 7483886"/>
              <a:gd name="connsiteX45" fmla="*/ 7477406 w 7483886"/>
              <a:gd name="connsiteY45" fmla="*/ 3613616 h 7483886"/>
              <a:gd name="connsiteX46" fmla="*/ 7483886 w 7483886"/>
              <a:gd name="connsiteY46" fmla="*/ 3741943 h 7483886"/>
              <a:gd name="connsiteX47" fmla="*/ 7478738 w 7483886"/>
              <a:gd name="connsiteY47" fmla="*/ 3843877 h 7483886"/>
              <a:gd name="connsiteX48" fmla="*/ 5148 w 7483886"/>
              <a:gd name="connsiteY48" fmla="*/ 3843877 h 7483886"/>
              <a:gd name="connsiteX49" fmla="*/ 0 w 7483886"/>
              <a:gd name="connsiteY49" fmla="*/ 3741943 h 7483886"/>
              <a:gd name="connsiteX50" fmla="*/ 50799 w 7483886"/>
              <a:gd name="connsiteY50" fmla="*/ 3153096 h 7483886"/>
              <a:gd name="connsiteX51" fmla="*/ 7433089 w 7483886"/>
              <a:gd name="connsiteY51" fmla="*/ 3153095 h 7483886"/>
              <a:gd name="connsiteX52" fmla="*/ 7464567 w 7483886"/>
              <a:gd name="connsiteY52" fmla="*/ 3359351 h 7483886"/>
              <a:gd name="connsiteX53" fmla="*/ 7465778 w 7483886"/>
              <a:gd name="connsiteY53" fmla="*/ 3383356 h 7483886"/>
              <a:gd name="connsiteX54" fmla="*/ 18108 w 7483886"/>
              <a:gd name="connsiteY54" fmla="*/ 3383356 h 7483886"/>
              <a:gd name="connsiteX55" fmla="*/ 19320 w 7483886"/>
              <a:gd name="connsiteY55" fmla="*/ 3359351 h 7483886"/>
              <a:gd name="connsiteX56" fmla="*/ 151937 w 7483886"/>
              <a:gd name="connsiteY56" fmla="*/ 2692575 h 7483886"/>
              <a:gd name="connsiteX57" fmla="*/ 7331951 w 7483886"/>
              <a:gd name="connsiteY57" fmla="*/ 2692574 h 7483886"/>
              <a:gd name="connsiteX58" fmla="*/ 7391156 w 7483886"/>
              <a:gd name="connsiteY58" fmla="*/ 2922836 h 7483886"/>
              <a:gd name="connsiteX59" fmla="*/ 92730 w 7483886"/>
              <a:gd name="connsiteY59" fmla="*/ 2922836 h 7483886"/>
              <a:gd name="connsiteX60" fmla="*/ 319764 w 7483886"/>
              <a:gd name="connsiteY60" fmla="*/ 2232055 h 7483886"/>
              <a:gd name="connsiteX61" fmla="*/ 7152037 w 7483886"/>
              <a:gd name="connsiteY61" fmla="*/ 2232054 h 7483886"/>
              <a:gd name="connsiteX62" fmla="*/ 7216381 w 7483886"/>
              <a:gd name="connsiteY62" fmla="*/ 2357965 h 7483886"/>
              <a:gd name="connsiteX63" fmla="*/ 7254573 w 7483886"/>
              <a:gd name="connsiteY63" fmla="*/ 2462315 h 7483886"/>
              <a:gd name="connsiteX64" fmla="*/ 229313 w 7483886"/>
              <a:gd name="connsiteY64" fmla="*/ 2462315 h 7483886"/>
              <a:gd name="connsiteX65" fmla="*/ 294061 w 7483886"/>
              <a:gd name="connsiteY65" fmla="*/ 2285410 h 7483886"/>
              <a:gd name="connsiteX66" fmla="*/ 563565 w 7483886"/>
              <a:gd name="connsiteY66" fmla="*/ 1774066 h 7483886"/>
              <a:gd name="connsiteX67" fmla="*/ 6917991 w 7483886"/>
              <a:gd name="connsiteY67" fmla="*/ 1774066 h 7483886"/>
              <a:gd name="connsiteX68" fmla="*/ 7034368 w 7483886"/>
              <a:gd name="connsiteY68" fmla="*/ 2001796 h 7483886"/>
              <a:gd name="connsiteX69" fmla="*/ 430685 w 7483886"/>
              <a:gd name="connsiteY69" fmla="*/ 2001796 h 7483886"/>
              <a:gd name="connsiteX70" fmla="*/ 451632 w 7483886"/>
              <a:gd name="connsiteY70" fmla="*/ 1958311 h 7483886"/>
              <a:gd name="connsiteX71" fmla="*/ 3209219 w 7483886"/>
              <a:gd name="connsiteY71" fmla="*/ 162244 h 7483886"/>
              <a:gd name="connsiteX72" fmla="*/ 3512519 w 7483886"/>
              <a:gd name="connsiteY72" fmla="*/ 7249 h 7483886"/>
              <a:gd name="connsiteX73" fmla="*/ 3741943 w 7483886"/>
              <a:gd name="connsiteY73" fmla="*/ 0 h 7483886"/>
              <a:gd name="connsiteX74" fmla="*/ 4677113 w 7483886"/>
              <a:gd name="connsiteY74" fmla="*/ 117806 h 7483886"/>
              <a:gd name="connsiteX75" fmla="*/ 4833599 w 7483886"/>
              <a:gd name="connsiteY75" fmla="*/ 162244 h 7483886"/>
              <a:gd name="connsiteX76" fmla="*/ 2308055 w 7483886"/>
              <a:gd name="connsiteY76" fmla="*/ 622765 h 7483886"/>
              <a:gd name="connsiteX77" fmla="*/ 2758638 w 7483886"/>
              <a:gd name="connsiteY77" fmla="*/ 392504 h 7483886"/>
              <a:gd name="connsiteX78" fmla="*/ 5402832 w 7483886"/>
              <a:gd name="connsiteY78" fmla="*/ 392504 h 7483886"/>
              <a:gd name="connsiteX79" fmla="*/ 5525576 w 7483886"/>
              <a:gd name="connsiteY79" fmla="*/ 451632 h 7483886"/>
              <a:gd name="connsiteX80" fmla="*/ 5807266 w 7483886"/>
              <a:gd name="connsiteY80" fmla="*/ 622765 h 7483886"/>
              <a:gd name="connsiteX81" fmla="*/ 1406894 w 7483886"/>
              <a:gd name="connsiteY81" fmla="*/ 1083285 h 7483886"/>
              <a:gd name="connsiteX82" fmla="*/ 1857474 w 7483886"/>
              <a:gd name="connsiteY82" fmla="*/ 853025 h 7483886"/>
              <a:gd name="connsiteX83" fmla="*/ 6120223 w 7483886"/>
              <a:gd name="connsiteY83" fmla="*/ 853025 h 7483886"/>
              <a:gd name="connsiteX84" fmla="*/ 6122166 w 7483886"/>
              <a:gd name="connsiteY84" fmla="*/ 854478 h 7483886"/>
              <a:gd name="connsiteX85" fmla="*/ 6373916 w 7483886"/>
              <a:gd name="connsiteY85" fmla="*/ 1083285 h 7483886"/>
              <a:gd name="connsiteX86" fmla="*/ 849801 w 7483886"/>
              <a:gd name="connsiteY86" fmla="*/ 1367976 h 7483886"/>
              <a:gd name="connsiteX87" fmla="*/ 956313 w 7483886"/>
              <a:gd name="connsiteY87" fmla="*/ 1313545 h 7483886"/>
              <a:gd name="connsiteX88" fmla="*/ 6585624 w 7483886"/>
              <a:gd name="connsiteY88" fmla="*/ 1313545 h 7483886"/>
              <a:gd name="connsiteX89" fmla="*/ 6629409 w 7483886"/>
              <a:gd name="connsiteY89" fmla="*/ 1361720 h 7483886"/>
              <a:gd name="connsiteX90" fmla="*/ 6765569 w 7483886"/>
              <a:gd name="connsiteY90" fmla="*/ 1543806 h 7483886"/>
              <a:gd name="connsiteX91" fmla="*/ 718318 w 7483886"/>
              <a:gd name="connsiteY91" fmla="*/ 1543806 h 74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483886" h="7483886">
                <a:moveTo>
                  <a:pt x="2573452" y="7295251"/>
                </a:moveTo>
                <a:lnTo>
                  <a:pt x="4328206" y="7295250"/>
                </a:lnTo>
                <a:lnTo>
                  <a:pt x="3976471" y="7474998"/>
                </a:lnTo>
                <a:lnTo>
                  <a:pt x="3741943" y="7483886"/>
                </a:lnTo>
                <a:cubicBezTo>
                  <a:pt x="3354453" y="7483886"/>
                  <a:pt x="2980718" y="7424988"/>
                  <a:pt x="2629203" y="7315655"/>
                </a:cubicBezTo>
                <a:close/>
                <a:moveTo>
                  <a:pt x="1636293" y="6834730"/>
                </a:moveTo>
                <a:lnTo>
                  <a:pt x="5229369" y="6834730"/>
                </a:lnTo>
                <a:lnTo>
                  <a:pt x="4778787" y="7064990"/>
                </a:lnTo>
                <a:lnTo>
                  <a:pt x="2026269" y="7064991"/>
                </a:lnTo>
                <a:lnTo>
                  <a:pt x="1958311" y="7032254"/>
                </a:lnTo>
                <a:cubicBezTo>
                  <a:pt x="1852270" y="6974649"/>
                  <a:pt x="1749324" y="6912067"/>
                  <a:pt x="1649787" y="6844821"/>
                </a:cubicBezTo>
                <a:close/>
                <a:moveTo>
                  <a:pt x="1083551" y="6374209"/>
                </a:moveTo>
                <a:lnTo>
                  <a:pt x="6130532" y="6374209"/>
                </a:lnTo>
                <a:lnTo>
                  <a:pt x="5679949" y="6604470"/>
                </a:lnTo>
                <a:lnTo>
                  <a:pt x="1334281" y="6604470"/>
                </a:lnTo>
                <a:lnTo>
                  <a:pt x="1095990" y="6387897"/>
                </a:lnTo>
                <a:close/>
                <a:moveTo>
                  <a:pt x="698582" y="5913689"/>
                </a:moveTo>
                <a:lnTo>
                  <a:pt x="6785306" y="5913689"/>
                </a:lnTo>
                <a:lnTo>
                  <a:pt x="6632917" y="6117475"/>
                </a:lnTo>
                <a:lnTo>
                  <a:pt x="6581113" y="6143949"/>
                </a:lnTo>
                <a:lnTo>
                  <a:pt x="874276" y="6143949"/>
                </a:lnTo>
                <a:lnTo>
                  <a:pt x="854479" y="6122167"/>
                </a:lnTo>
                <a:close/>
                <a:moveTo>
                  <a:pt x="417972" y="5455698"/>
                </a:moveTo>
                <a:lnTo>
                  <a:pt x="7065915" y="5455698"/>
                </a:lnTo>
                <a:lnTo>
                  <a:pt x="7032254" y="5525575"/>
                </a:lnTo>
                <a:lnTo>
                  <a:pt x="6936356" y="5683429"/>
                </a:lnTo>
                <a:lnTo>
                  <a:pt x="547531" y="5683429"/>
                </a:lnTo>
                <a:lnTo>
                  <a:pt x="451633" y="5525575"/>
                </a:lnTo>
                <a:close/>
                <a:moveTo>
                  <a:pt x="219653" y="4995178"/>
                </a:moveTo>
                <a:lnTo>
                  <a:pt x="7264234" y="4995178"/>
                </a:lnTo>
                <a:lnTo>
                  <a:pt x="7189825" y="5198477"/>
                </a:lnTo>
                <a:lnTo>
                  <a:pt x="7176836" y="5225438"/>
                </a:lnTo>
                <a:lnTo>
                  <a:pt x="307050" y="5225438"/>
                </a:lnTo>
                <a:lnTo>
                  <a:pt x="294061" y="5198476"/>
                </a:lnTo>
                <a:close/>
                <a:moveTo>
                  <a:pt x="85944" y="4534657"/>
                </a:moveTo>
                <a:lnTo>
                  <a:pt x="7397942" y="4534657"/>
                </a:lnTo>
                <a:lnTo>
                  <a:pt x="7338737" y="4764918"/>
                </a:lnTo>
                <a:lnTo>
                  <a:pt x="145150" y="4764918"/>
                </a:lnTo>
                <a:close/>
                <a:moveTo>
                  <a:pt x="16775" y="4074137"/>
                </a:moveTo>
                <a:lnTo>
                  <a:pt x="7467112" y="4074137"/>
                </a:lnTo>
                <a:lnTo>
                  <a:pt x="7464567" y="4124535"/>
                </a:lnTo>
                <a:lnTo>
                  <a:pt x="7437116" y="4304397"/>
                </a:lnTo>
                <a:lnTo>
                  <a:pt x="46770" y="4304397"/>
                </a:lnTo>
                <a:lnTo>
                  <a:pt x="19319" y="4124535"/>
                </a:lnTo>
                <a:close/>
                <a:moveTo>
                  <a:pt x="6481" y="3613616"/>
                </a:moveTo>
                <a:lnTo>
                  <a:pt x="7477406" y="3613616"/>
                </a:lnTo>
                <a:lnTo>
                  <a:pt x="7483886" y="3741943"/>
                </a:lnTo>
                <a:lnTo>
                  <a:pt x="7478738" y="3843877"/>
                </a:lnTo>
                <a:lnTo>
                  <a:pt x="5148" y="3843877"/>
                </a:lnTo>
                <a:lnTo>
                  <a:pt x="0" y="3741943"/>
                </a:lnTo>
                <a:close/>
                <a:moveTo>
                  <a:pt x="50799" y="3153096"/>
                </a:moveTo>
                <a:lnTo>
                  <a:pt x="7433089" y="3153095"/>
                </a:lnTo>
                <a:lnTo>
                  <a:pt x="7464567" y="3359351"/>
                </a:lnTo>
                <a:lnTo>
                  <a:pt x="7465778" y="3383356"/>
                </a:lnTo>
                <a:lnTo>
                  <a:pt x="18108" y="3383356"/>
                </a:lnTo>
                <a:lnTo>
                  <a:pt x="19320" y="3359351"/>
                </a:lnTo>
                <a:close/>
                <a:moveTo>
                  <a:pt x="151937" y="2692575"/>
                </a:moveTo>
                <a:lnTo>
                  <a:pt x="7331951" y="2692574"/>
                </a:lnTo>
                <a:lnTo>
                  <a:pt x="7391156" y="2922836"/>
                </a:lnTo>
                <a:lnTo>
                  <a:pt x="92730" y="2922836"/>
                </a:lnTo>
                <a:close/>
                <a:moveTo>
                  <a:pt x="319764" y="2232055"/>
                </a:moveTo>
                <a:lnTo>
                  <a:pt x="7152037" y="2232054"/>
                </a:lnTo>
                <a:lnTo>
                  <a:pt x="7216381" y="2357965"/>
                </a:lnTo>
                <a:lnTo>
                  <a:pt x="7254573" y="2462315"/>
                </a:lnTo>
                <a:lnTo>
                  <a:pt x="229313" y="2462315"/>
                </a:lnTo>
                <a:lnTo>
                  <a:pt x="294061" y="2285410"/>
                </a:lnTo>
                <a:close/>
                <a:moveTo>
                  <a:pt x="563565" y="1774066"/>
                </a:moveTo>
                <a:lnTo>
                  <a:pt x="6917991" y="1774066"/>
                </a:lnTo>
                <a:lnTo>
                  <a:pt x="7034368" y="2001796"/>
                </a:lnTo>
                <a:lnTo>
                  <a:pt x="430685" y="2001796"/>
                </a:lnTo>
                <a:lnTo>
                  <a:pt x="451632" y="1958311"/>
                </a:lnTo>
                <a:close/>
                <a:moveTo>
                  <a:pt x="3209219" y="162244"/>
                </a:moveTo>
                <a:lnTo>
                  <a:pt x="3512519" y="7249"/>
                </a:lnTo>
                <a:lnTo>
                  <a:pt x="3741943" y="0"/>
                </a:lnTo>
                <a:cubicBezTo>
                  <a:pt x="4064851" y="0"/>
                  <a:pt x="4378208" y="40902"/>
                  <a:pt x="4677113" y="117806"/>
                </a:cubicBezTo>
                <a:lnTo>
                  <a:pt x="4833599" y="162244"/>
                </a:lnTo>
                <a:close/>
                <a:moveTo>
                  <a:pt x="2308055" y="622765"/>
                </a:moveTo>
                <a:lnTo>
                  <a:pt x="2758638" y="392504"/>
                </a:lnTo>
                <a:lnTo>
                  <a:pt x="5402832" y="392504"/>
                </a:lnTo>
                <a:lnTo>
                  <a:pt x="5525576" y="451632"/>
                </a:lnTo>
                <a:lnTo>
                  <a:pt x="5807266" y="622765"/>
                </a:lnTo>
                <a:close/>
                <a:moveTo>
                  <a:pt x="1406894" y="1083285"/>
                </a:moveTo>
                <a:lnTo>
                  <a:pt x="1857474" y="853025"/>
                </a:lnTo>
                <a:lnTo>
                  <a:pt x="6120223" y="853025"/>
                </a:lnTo>
                <a:lnTo>
                  <a:pt x="6122166" y="854478"/>
                </a:lnTo>
                <a:lnTo>
                  <a:pt x="6373916" y="1083285"/>
                </a:lnTo>
                <a:close/>
                <a:moveTo>
                  <a:pt x="849801" y="1367976"/>
                </a:moveTo>
                <a:lnTo>
                  <a:pt x="956313" y="1313545"/>
                </a:lnTo>
                <a:lnTo>
                  <a:pt x="6585624" y="1313545"/>
                </a:lnTo>
                <a:lnTo>
                  <a:pt x="6629409" y="1361720"/>
                </a:lnTo>
                <a:lnTo>
                  <a:pt x="6765569" y="1543806"/>
                </a:lnTo>
                <a:lnTo>
                  <a:pt x="718318" y="1543806"/>
                </a:lnTo>
                <a:close/>
              </a:path>
            </a:pathLst>
          </a:cu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D217B8CD-0083-BA43-BAD8-F7E8270A2FFE}"/>
              </a:ext>
            </a:extLst>
          </p:cNvPr>
          <p:cNvSpPr/>
          <p:nvPr userDrawn="1"/>
        </p:nvSpPr>
        <p:spPr>
          <a:xfrm flipH="1">
            <a:off x="3" y="3"/>
            <a:ext cx="24383994" cy="12850726"/>
          </a:xfrm>
          <a:custGeom>
            <a:avLst/>
            <a:gdLst>
              <a:gd name="connsiteX0" fmla="*/ 0 w 12191997"/>
              <a:gd name="connsiteY0" fmla="*/ 0 h 6425363"/>
              <a:gd name="connsiteX1" fmla="*/ 0 w 12191997"/>
              <a:gd name="connsiteY1" fmla="*/ 478220 h 6425363"/>
              <a:gd name="connsiteX2" fmla="*/ 0 w 12191997"/>
              <a:gd name="connsiteY2" fmla="*/ 4185977 h 6425363"/>
              <a:gd name="connsiteX3" fmla="*/ 47846 w 12191997"/>
              <a:gd name="connsiteY3" fmla="*/ 4276259 h 6425363"/>
              <a:gd name="connsiteX4" fmla="*/ 488731 w 12191997"/>
              <a:gd name="connsiteY4" fmla="*/ 4656081 h 6425363"/>
              <a:gd name="connsiteX5" fmla="*/ 2622707 w 12191997"/>
              <a:gd name="connsiteY5" fmla="*/ 4677480 h 6425363"/>
              <a:gd name="connsiteX6" fmla="*/ 4087477 w 12191997"/>
              <a:gd name="connsiteY6" fmla="*/ 5907110 h 6425363"/>
              <a:gd name="connsiteX7" fmla="*/ 7028416 w 12191997"/>
              <a:gd name="connsiteY7" fmla="*/ 5872343 h 6425363"/>
              <a:gd name="connsiteX8" fmla="*/ 9403279 w 12191997"/>
              <a:gd name="connsiteY8" fmla="*/ 6412800 h 6425363"/>
              <a:gd name="connsiteX9" fmla="*/ 10387064 w 12191997"/>
              <a:gd name="connsiteY9" fmla="*/ 5613557 h 6425363"/>
              <a:gd name="connsiteX10" fmla="*/ 10446116 w 12191997"/>
              <a:gd name="connsiteY10" fmla="*/ 4942948 h 6425363"/>
              <a:gd name="connsiteX11" fmla="*/ 10444067 w 12191997"/>
              <a:gd name="connsiteY11" fmla="*/ 4878710 h 6425363"/>
              <a:gd name="connsiteX12" fmla="*/ 10456004 w 12191997"/>
              <a:gd name="connsiteY12" fmla="*/ 4766315 h 6425363"/>
              <a:gd name="connsiteX13" fmla="*/ 10455407 w 12191997"/>
              <a:gd name="connsiteY13" fmla="*/ 4684270 h 6425363"/>
              <a:gd name="connsiteX14" fmla="*/ 10495497 w 12191997"/>
              <a:gd name="connsiteY14" fmla="*/ 4570123 h 6425363"/>
              <a:gd name="connsiteX15" fmla="*/ 10577542 w 12191997"/>
              <a:gd name="connsiteY15" fmla="*/ 4456347 h 6425363"/>
              <a:gd name="connsiteX16" fmla="*/ 12091349 w 12191997"/>
              <a:gd name="connsiteY16" fmla="*/ 3806557 h 6425363"/>
              <a:gd name="connsiteX17" fmla="*/ 12177369 w 12191997"/>
              <a:gd name="connsiteY17" fmla="*/ 3683328 h 6425363"/>
              <a:gd name="connsiteX18" fmla="*/ 12191997 w 12191997"/>
              <a:gd name="connsiteY18" fmla="*/ 3657679 h 6425363"/>
              <a:gd name="connsiteX19" fmla="*/ 12191997 w 12191997"/>
              <a:gd name="connsiteY19" fmla="*/ 1 h 642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7" h="6425363">
                <a:moveTo>
                  <a:pt x="0" y="0"/>
                </a:moveTo>
                <a:lnTo>
                  <a:pt x="0" y="478220"/>
                </a:lnTo>
                <a:lnTo>
                  <a:pt x="0" y="4185977"/>
                </a:lnTo>
                <a:lnTo>
                  <a:pt x="47846" y="4276259"/>
                </a:lnTo>
                <a:cubicBezTo>
                  <a:pt x="136917" y="4452290"/>
                  <a:pt x="194183" y="4575025"/>
                  <a:pt x="488731" y="4656081"/>
                </a:cubicBezTo>
                <a:cubicBezTo>
                  <a:pt x="1054601" y="4848833"/>
                  <a:pt x="2022915" y="4468975"/>
                  <a:pt x="2622707" y="4677480"/>
                </a:cubicBezTo>
                <a:cubicBezTo>
                  <a:pt x="3222498" y="4885985"/>
                  <a:pt x="3353192" y="5707966"/>
                  <a:pt x="4087477" y="5907110"/>
                </a:cubicBezTo>
                <a:cubicBezTo>
                  <a:pt x="4821760" y="6106253"/>
                  <a:pt x="6142449" y="5788061"/>
                  <a:pt x="7028416" y="5872343"/>
                </a:cubicBezTo>
                <a:cubicBezTo>
                  <a:pt x="7914383" y="5956625"/>
                  <a:pt x="8863382" y="6515565"/>
                  <a:pt x="9403279" y="6412800"/>
                </a:cubicBezTo>
                <a:cubicBezTo>
                  <a:pt x="9943176" y="6310035"/>
                  <a:pt x="10146508" y="6173321"/>
                  <a:pt x="10387064" y="5613557"/>
                </a:cubicBezTo>
                <a:cubicBezTo>
                  <a:pt x="10501129" y="5348131"/>
                  <a:pt x="10457446" y="5126290"/>
                  <a:pt x="10446116" y="4942948"/>
                </a:cubicBezTo>
                <a:lnTo>
                  <a:pt x="10444067" y="4878710"/>
                </a:lnTo>
                <a:lnTo>
                  <a:pt x="10456004" y="4766315"/>
                </a:lnTo>
                <a:lnTo>
                  <a:pt x="10455407" y="4684270"/>
                </a:lnTo>
                <a:lnTo>
                  <a:pt x="10495497" y="4570123"/>
                </a:lnTo>
                <a:cubicBezTo>
                  <a:pt x="10515361" y="4531769"/>
                  <a:pt x="10542035" y="4493993"/>
                  <a:pt x="10577542" y="4456347"/>
                </a:cubicBezTo>
                <a:cubicBezTo>
                  <a:pt x="10861589" y="4155180"/>
                  <a:pt x="11755480" y="4245113"/>
                  <a:pt x="12091349" y="3806557"/>
                </a:cubicBezTo>
                <a:cubicBezTo>
                  <a:pt x="12123228" y="3764931"/>
                  <a:pt x="12151763" y="3723862"/>
                  <a:pt x="12177369" y="3683328"/>
                </a:cubicBezTo>
                <a:lnTo>
                  <a:pt x="12191997" y="3657679"/>
                </a:lnTo>
                <a:lnTo>
                  <a:pt x="12191997" y="1"/>
                </a:lnTo>
                <a:close/>
              </a:path>
            </a:pathLst>
          </a:custGeom>
          <a:gradFill flip="none" rotWithShape="1">
            <a:gsLst>
              <a:gs pos="71000">
                <a:schemeClr val="accent1">
                  <a:lumMod val="100000"/>
                </a:schemeClr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ECF6122C-81F5-CD47-A592-05B34101B5B5}"/>
              </a:ext>
            </a:extLst>
          </p:cNvPr>
          <p:cNvSpPr/>
          <p:nvPr userDrawn="1"/>
        </p:nvSpPr>
        <p:spPr>
          <a:xfrm flipH="1">
            <a:off x="3" y="3"/>
            <a:ext cx="24383998" cy="11947698"/>
          </a:xfrm>
          <a:custGeom>
            <a:avLst/>
            <a:gdLst>
              <a:gd name="connsiteX0" fmla="*/ 8849888 w 12191999"/>
              <a:gd name="connsiteY0" fmla="*/ 1 h 5973849"/>
              <a:gd name="connsiteX1" fmla="*/ 3416743 w 12191999"/>
              <a:gd name="connsiteY1" fmla="*/ 5433146 h 5973849"/>
              <a:gd name="connsiteX2" fmla="*/ 3459479 w 12191999"/>
              <a:gd name="connsiteY2" fmla="*/ 5485510 h 5973849"/>
              <a:gd name="connsiteX3" fmla="*/ 4087477 w 12191999"/>
              <a:gd name="connsiteY3" fmla="*/ 5907110 h 5973849"/>
              <a:gd name="connsiteX4" fmla="*/ 7028417 w 12191999"/>
              <a:gd name="connsiteY4" fmla="*/ 5872343 h 5973849"/>
              <a:gd name="connsiteX5" fmla="*/ 7312327 w 12191999"/>
              <a:gd name="connsiteY5" fmla="*/ 5921533 h 5973849"/>
              <a:gd name="connsiteX6" fmla="*/ 7484461 w 12191999"/>
              <a:gd name="connsiteY6" fmla="*/ 5971968 h 5973849"/>
              <a:gd name="connsiteX7" fmla="*/ 12191998 w 12191999"/>
              <a:gd name="connsiteY7" fmla="*/ 1264431 h 5973849"/>
              <a:gd name="connsiteX8" fmla="*/ 12191999 w 12191999"/>
              <a:gd name="connsiteY8" fmla="*/ 478221 h 5973849"/>
              <a:gd name="connsiteX9" fmla="*/ 12191998 w 12191999"/>
              <a:gd name="connsiteY9" fmla="*/ 1 h 5973849"/>
              <a:gd name="connsiteX10" fmla="*/ 5444345 w 12191999"/>
              <a:gd name="connsiteY10" fmla="*/ 1 h 5973849"/>
              <a:gd name="connsiteX11" fmla="*/ 739231 w 12191999"/>
              <a:gd name="connsiteY11" fmla="*/ 4705114 h 5973849"/>
              <a:gd name="connsiteX12" fmla="*/ 844396 w 12191999"/>
              <a:gd name="connsiteY12" fmla="*/ 4711765 h 5973849"/>
              <a:gd name="connsiteX13" fmla="*/ 2622707 w 12191999"/>
              <a:gd name="connsiteY13" fmla="*/ 4677480 h 5973849"/>
              <a:gd name="connsiteX14" fmla="*/ 3156139 w 12191999"/>
              <a:gd name="connsiteY14" fmla="*/ 5105662 h 5973849"/>
              <a:gd name="connsiteX15" fmla="*/ 3251745 w 12191999"/>
              <a:gd name="connsiteY15" fmla="*/ 5228063 h 5973849"/>
              <a:gd name="connsiteX16" fmla="*/ 8479807 w 12191999"/>
              <a:gd name="connsiteY16" fmla="*/ 1 h 5973849"/>
              <a:gd name="connsiteX17" fmla="*/ 4071581 w 12191999"/>
              <a:gd name="connsiteY17" fmla="*/ 1 h 5973849"/>
              <a:gd name="connsiteX18" fmla="*/ 0 w 12191999"/>
              <a:gd name="connsiteY18" fmla="*/ 4071580 h 5973849"/>
              <a:gd name="connsiteX19" fmla="*/ 0 w 12191999"/>
              <a:gd name="connsiteY19" fmla="*/ 4185977 h 5973849"/>
              <a:gd name="connsiteX20" fmla="*/ 47846 w 12191999"/>
              <a:gd name="connsiteY20" fmla="*/ 4276259 h 5973849"/>
              <a:gd name="connsiteX21" fmla="*/ 488731 w 12191999"/>
              <a:gd name="connsiteY21" fmla="*/ 4656081 h 5973849"/>
              <a:gd name="connsiteX22" fmla="*/ 517987 w 12191999"/>
              <a:gd name="connsiteY22" fmla="*/ 4663939 h 5973849"/>
              <a:gd name="connsiteX23" fmla="*/ 5181926 w 12191999"/>
              <a:gd name="connsiteY23" fmla="*/ 1 h 5973849"/>
              <a:gd name="connsiteX24" fmla="*/ 3198125 w 12191999"/>
              <a:gd name="connsiteY24" fmla="*/ 0 h 5973849"/>
              <a:gd name="connsiteX25" fmla="*/ 0 w 12191999"/>
              <a:gd name="connsiteY25" fmla="*/ 3198126 h 5973849"/>
              <a:gd name="connsiteX26" fmla="*/ 0 w 12191999"/>
              <a:gd name="connsiteY26" fmla="*/ 3817153 h 5973849"/>
              <a:gd name="connsiteX27" fmla="*/ 3817153 w 12191999"/>
              <a:gd name="connsiteY27" fmla="*/ 0 h 5973849"/>
              <a:gd name="connsiteX28" fmla="*/ 2188190 w 12191999"/>
              <a:gd name="connsiteY28" fmla="*/ 0 h 5973849"/>
              <a:gd name="connsiteX29" fmla="*/ 0 w 12191999"/>
              <a:gd name="connsiteY29" fmla="*/ 2188191 h 5973849"/>
              <a:gd name="connsiteX30" fmla="*/ 0 w 12191999"/>
              <a:gd name="connsiteY30" fmla="*/ 2930046 h 5973849"/>
              <a:gd name="connsiteX31" fmla="*/ 2930046 w 12191999"/>
              <a:gd name="connsiteY31" fmla="*/ 0 h 59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5973849">
                <a:moveTo>
                  <a:pt x="8849888" y="1"/>
                </a:moveTo>
                <a:lnTo>
                  <a:pt x="3416743" y="5433146"/>
                </a:lnTo>
                <a:lnTo>
                  <a:pt x="3459479" y="5485510"/>
                </a:lnTo>
                <a:cubicBezTo>
                  <a:pt x="3621643" y="5670166"/>
                  <a:pt x="3812120" y="5832431"/>
                  <a:pt x="4087477" y="5907110"/>
                </a:cubicBezTo>
                <a:cubicBezTo>
                  <a:pt x="4821761" y="6106253"/>
                  <a:pt x="6240769" y="5788061"/>
                  <a:pt x="7028417" y="5872343"/>
                </a:cubicBezTo>
                <a:cubicBezTo>
                  <a:pt x="7126872" y="5882878"/>
                  <a:pt x="7221394" y="5899898"/>
                  <a:pt x="7312327" y="5921533"/>
                </a:cubicBezTo>
                <a:lnTo>
                  <a:pt x="7484461" y="5971968"/>
                </a:lnTo>
                <a:lnTo>
                  <a:pt x="12191998" y="1264431"/>
                </a:lnTo>
                <a:lnTo>
                  <a:pt x="12191999" y="478221"/>
                </a:lnTo>
                <a:lnTo>
                  <a:pt x="12191998" y="1"/>
                </a:lnTo>
                <a:close/>
                <a:moveTo>
                  <a:pt x="5444345" y="1"/>
                </a:moveTo>
                <a:lnTo>
                  <a:pt x="739231" y="4705114"/>
                </a:lnTo>
                <a:lnTo>
                  <a:pt x="844396" y="4711765"/>
                </a:lnTo>
                <a:cubicBezTo>
                  <a:pt x="1404763" y="4727071"/>
                  <a:pt x="2135376" y="4508070"/>
                  <a:pt x="2622707" y="4677480"/>
                </a:cubicBezTo>
                <a:cubicBezTo>
                  <a:pt x="2847629" y="4755670"/>
                  <a:pt x="3006583" y="4920129"/>
                  <a:pt x="3156139" y="5105662"/>
                </a:cubicBezTo>
                <a:lnTo>
                  <a:pt x="3251745" y="5228063"/>
                </a:lnTo>
                <a:lnTo>
                  <a:pt x="8479807" y="1"/>
                </a:lnTo>
                <a:close/>
                <a:moveTo>
                  <a:pt x="4071581" y="1"/>
                </a:moveTo>
                <a:lnTo>
                  <a:pt x="0" y="4071580"/>
                </a:lnTo>
                <a:lnTo>
                  <a:pt x="0" y="4185977"/>
                </a:lnTo>
                <a:lnTo>
                  <a:pt x="47846" y="4276259"/>
                </a:lnTo>
                <a:cubicBezTo>
                  <a:pt x="136917" y="4452290"/>
                  <a:pt x="194183" y="4575025"/>
                  <a:pt x="488731" y="4656081"/>
                </a:cubicBezTo>
                <a:lnTo>
                  <a:pt x="517987" y="4663939"/>
                </a:lnTo>
                <a:lnTo>
                  <a:pt x="5181926" y="1"/>
                </a:lnTo>
                <a:close/>
                <a:moveTo>
                  <a:pt x="3198125" y="0"/>
                </a:moveTo>
                <a:lnTo>
                  <a:pt x="0" y="3198126"/>
                </a:lnTo>
                <a:lnTo>
                  <a:pt x="0" y="3817153"/>
                </a:lnTo>
                <a:lnTo>
                  <a:pt x="3817153" y="0"/>
                </a:lnTo>
                <a:close/>
                <a:moveTo>
                  <a:pt x="2188190" y="0"/>
                </a:moveTo>
                <a:lnTo>
                  <a:pt x="0" y="2188191"/>
                </a:lnTo>
                <a:lnTo>
                  <a:pt x="0" y="2930046"/>
                </a:lnTo>
                <a:lnTo>
                  <a:pt x="2930046" y="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9" name="Заголовок 5">
            <a:extLst>
              <a:ext uri="{FF2B5EF4-FFF2-40B4-BE49-F238E27FC236}">
                <a16:creationId xmlns="" xmlns:a16="http://schemas.microsoft.com/office/drawing/2014/main" id="{CD120B77-A8D7-AD45-BF3E-F20E0AEA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764" y="971579"/>
            <a:ext cx="12546512" cy="1517894"/>
          </a:xfrm>
        </p:spPr>
        <p:txBody>
          <a:bodyPr>
            <a:normAutofit/>
          </a:bodyPr>
          <a:lstStyle>
            <a:lvl1pPr>
              <a:defRPr sz="8000" b="1" i="0">
                <a:solidFill>
                  <a:schemeClr val="bg1"/>
                </a:solidFill>
                <a:latin typeface="Neris Black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16">
            <a:extLst>
              <a:ext uri="{FF2B5EF4-FFF2-40B4-BE49-F238E27FC236}">
                <a16:creationId xmlns="" xmlns:a16="http://schemas.microsoft.com/office/drawing/2014/main" id="{005A7698-71BD-E14B-9D64-2E03769090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2644850" y="12712701"/>
            <a:ext cx="746038" cy="553998"/>
          </a:xfrm>
        </p:spPr>
        <p:txBody>
          <a:bodyPr vert="horz" lIns="182880" tIns="91440" rIns="182880" bIns="91440" rtlCol="0" anchor="ctr"/>
          <a:lstStyle>
            <a:lvl1pPr>
              <a:defRPr lang="ru-RU" b="0" i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Neris Thin" pitchFamily="2" charset="0"/>
              </a:defRPr>
            </a:lvl1pPr>
          </a:lstStyle>
          <a:p>
            <a:fld id="{0D577C4B-7933-BA48-9DCD-A9BB91C6F6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2877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43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itchFamily="2" charset="-52"/>
          <a:ea typeface="Open Sans"/>
          <a:cs typeface="Open Sans"/>
          <a:sym typeface="Open Sans"/>
        </a:defRPr>
      </a:lvl1pPr>
      <a:lvl2pPr marL="978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itchFamily="2" charset="-52"/>
          <a:ea typeface="Open Sans"/>
          <a:cs typeface="Open Sans"/>
          <a:sym typeface="Open Sans"/>
        </a:defRPr>
      </a:lvl2pPr>
      <a:lvl3pPr marL="1613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itchFamily="2" charset="-52"/>
          <a:ea typeface="Open Sans"/>
          <a:cs typeface="Open Sans"/>
          <a:sym typeface="Open Sans"/>
        </a:defRPr>
      </a:lvl3pPr>
      <a:lvl4pPr marL="2248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itchFamily="2" charset="-52"/>
          <a:ea typeface="Open Sans"/>
          <a:cs typeface="Open Sans"/>
          <a:sym typeface="Open Sans"/>
        </a:defRPr>
      </a:lvl4pPr>
      <a:lvl5pPr marL="2883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itchFamily="2" charset="-52"/>
          <a:ea typeface="Open Sans"/>
          <a:cs typeface="Open Sans"/>
          <a:sym typeface="Open Sans"/>
        </a:defRPr>
      </a:lvl5pPr>
      <a:lvl6pPr marL="3518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6pPr>
      <a:lvl7pPr marL="4153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7pPr>
      <a:lvl8pPr marL="4788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8pPr>
      <a:lvl9pPr marL="5423958" marR="0" indent="-343958" algn="l" defTabSz="825500" rtl="0" latinLnBrk="0">
        <a:lnSpc>
          <a:spcPct val="12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14062852" y="7712718"/>
            <a:ext cx="81653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4400" dirty="0" smtClean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Нормы развития ребёнка. Готовность к школе. </a:t>
            </a:r>
            <a:r>
              <a:rPr lang="ru-RU" sz="44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Рекомендации.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36CCD-9B28-5CE5-3DDC-C40178E1D1A6}"/>
              </a:ext>
            </a:extLst>
          </p:cNvPr>
          <p:cNvSpPr txBox="1"/>
          <p:nvPr/>
        </p:nvSpPr>
        <p:spPr>
          <a:xfrm>
            <a:off x="13289282" y="3515839"/>
            <a:ext cx="11094718" cy="3139321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Адаптация </a:t>
            </a:r>
            <a:r>
              <a:rPr lang="ru-RU" sz="9600" dirty="0" smtClean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первоклассников</a:t>
            </a:r>
            <a:endParaRPr lang="en-US" sz="9600" dirty="0"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9" name="Рисунок 8" descr="Pervoklassniki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64" r="16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99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con list slides"/>
          <p:cNvSpPr txBox="1"/>
          <p:nvPr/>
        </p:nvSpPr>
        <p:spPr>
          <a:xfrm>
            <a:off x="2324134" y="618965"/>
            <a:ext cx="205006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dirty="0" smtClean="0">
                <a:latin typeface="Montserrat ExtraBold" pitchFamily="2" charset="-52"/>
              </a:rPr>
              <a:t>Что должен уметь ребенок в 7 лет?</a:t>
            </a:r>
            <a:endParaRPr lang="ru-RU" dirty="0">
              <a:latin typeface="Montserrat ExtraBold" pitchFamily="2" charset="-52"/>
            </a:endParaRPr>
          </a:p>
        </p:txBody>
      </p:sp>
      <p:sp>
        <p:nvSpPr>
          <p:cNvPr id="182" name="Фигура"/>
          <p:cNvSpPr/>
          <p:nvPr/>
        </p:nvSpPr>
        <p:spPr>
          <a:xfrm>
            <a:off x="21247821" y="1101204"/>
            <a:ext cx="1576918" cy="560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310" extrusionOk="0">
                <a:moveTo>
                  <a:pt x="10829" y="4"/>
                </a:moveTo>
                <a:cubicBezTo>
                  <a:pt x="8668" y="-147"/>
                  <a:pt x="6864" y="4633"/>
                  <a:pt x="6858" y="10653"/>
                </a:cubicBezTo>
                <a:cubicBezTo>
                  <a:pt x="6852" y="16420"/>
                  <a:pt x="8513" y="21087"/>
                  <a:pt x="10581" y="21303"/>
                </a:cubicBezTo>
                <a:cubicBezTo>
                  <a:pt x="12027" y="21453"/>
                  <a:pt x="13378" y="19280"/>
                  <a:pt x="14063" y="15706"/>
                </a:cubicBezTo>
                <a:cubicBezTo>
                  <a:pt x="14350" y="14244"/>
                  <a:pt x="14842" y="13182"/>
                  <a:pt x="15419" y="12765"/>
                </a:cubicBezTo>
                <a:cubicBezTo>
                  <a:pt x="16212" y="12191"/>
                  <a:pt x="17052" y="12890"/>
                  <a:pt x="17603" y="14590"/>
                </a:cubicBezTo>
                <a:cubicBezTo>
                  <a:pt x="18900" y="18813"/>
                  <a:pt x="21371" y="16270"/>
                  <a:pt x="21381" y="10698"/>
                </a:cubicBezTo>
                <a:cubicBezTo>
                  <a:pt x="21390" y="5071"/>
                  <a:pt x="18891" y="2453"/>
                  <a:pt x="17587" y="6731"/>
                </a:cubicBezTo>
                <a:cubicBezTo>
                  <a:pt x="17150" y="8044"/>
                  <a:pt x="16527" y="8760"/>
                  <a:pt x="15887" y="8692"/>
                </a:cubicBezTo>
                <a:cubicBezTo>
                  <a:pt x="15103" y="8610"/>
                  <a:pt x="14394" y="7388"/>
                  <a:pt x="14014" y="5464"/>
                </a:cubicBezTo>
                <a:cubicBezTo>
                  <a:pt x="13376" y="2181"/>
                  <a:pt x="12162" y="97"/>
                  <a:pt x="10829" y="4"/>
                </a:cubicBezTo>
                <a:close/>
                <a:moveTo>
                  <a:pt x="2155" y="4559"/>
                </a:moveTo>
                <a:cubicBezTo>
                  <a:pt x="1603" y="4559"/>
                  <a:pt x="1053" y="5159"/>
                  <a:pt x="632" y="6339"/>
                </a:cubicBezTo>
                <a:cubicBezTo>
                  <a:pt x="-210" y="8699"/>
                  <a:pt x="-210" y="12517"/>
                  <a:pt x="632" y="14877"/>
                </a:cubicBezTo>
                <a:cubicBezTo>
                  <a:pt x="1474" y="17237"/>
                  <a:pt x="2836" y="17237"/>
                  <a:pt x="3677" y="14877"/>
                </a:cubicBezTo>
                <a:cubicBezTo>
                  <a:pt x="4519" y="12517"/>
                  <a:pt x="4519" y="8699"/>
                  <a:pt x="3677" y="6339"/>
                </a:cubicBezTo>
                <a:cubicBezTo>
                  <a:pt x="3257" y="5159"/>
                  <a:pt x="2706" y="4559"/>
                  <a:pt x="2155" y="455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01583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83" name="Lorem ipsum dolor sit amet, consectetur adipiscing elit, sed do eiusmod tempor incididunt ut labore et dolore magna aliqua. Ut enim ad minim veniam, quis nostrud"/>
          <p:cNvSpPr txBox="1"/>
          <p:nvPr/>
        </p:nvSpPr>
        <p:spPr>
          <a:xfrm>
            <a:off x="3278875" y="6079755"/>
            <a:ext cx="8885823" cy="170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600" b="0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Знать фамилию, имя отчество свое и родителей. Знать возраст, дату рождения, а также домашний адрес и кем работают мама и папа.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Subtitle text about project"/>
          <p:cNvSpPr txBox="1"/>
          <p:nvPr/>
        </p:nvSpPr>
        <p:spPr>
          <a:xfrm>
            <a:off x="3389268" y="4417752"/>
            <a:ext cx="87754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ru-RU" b="1" dirty="0" smtClean="0">
                <a:latin typeface="Montserrat ExtraBold" charset="-52"/>
              </a:rPr>
              <a:t>Умение идентифицировать себя, родных: </a:t>
            </a:r>
            <a:endParaRPr lang="ru-RU" dirty="0">
              <a:latin typeface="Montserrat ExtraBold" charset="-52"/>
            </a:endParaRPr>
          </a:p>
          <a:p>
            <a:endParaRPr dirty="0">
              <a:latin typeface="Montserrat ExtraBold" pitchFamily="2" charset="-52"/>
            </a:endParaRPr>
          </a:p>
        </p:txBody>
      </p:sp>
      <p:sp>
        <p:nvSpPr>
          <p:cNvPr id="185" name="Lorem ipsum dolor sit amet, consectetur adipiscing elit, sed do eiusmod tempor incididunt ut labore et dolore magna aliqua. Ut enim ad minim veniam, quis nostrud"/>
          <p:cNvSpPr txBox="1"/>
          <p:nvPr/>
        </p:nvSpPr>
        <p:spPr>
          <a:xfrm>
            <a:off x="3389268" y="9609055"/>
            <a:ext cx="9268868" cy="244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600" b="0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 ребенка должна быть развита речь. Желательно к первому классу исправить основные проблемы дикции.</a:t>
            </a:r>
          </a:p>
          <a:p>
            <a:endParaRPr lang="ru-RU" dirty="0">
              <a:latin typeface="Montserrat" pitchFamily="2" charset="-52"/>
            </a:endParaRPr>
          </a:p>
        </p:txBody>
      </p:sp>
      <p:sp>
        <p:nvSpPr>
          <p:cNvPr id="186" name="Subtitle text about project"/>
          <p:cNvSpPr txBox="1"/>
          <p:nvPr/>
        </p:nvSpPr>
        <p:spPr>
          <a:xfrm>
            <a:off x="3389268" y="8459702"/>
            <a:ext cx="865933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ru-RU" b="1" dirty="0" smtClean="0"/>
              <a:t>Знать </a:t>
            </a:r>
            <a:r>
              <a:rPr lang="ru-RU" b="1" dirty="0" smtClean="0"/>
              <a:t>алфавит</a:t>
            </a:r>
          </a:p>
        </p:txBody>
      </p:sp>
      <p:sp>
        <p:nvSpPr>
          <p:cNvPr id="187" name="Lorem ipsum dolor sit amet, consectetur adipiscing elit, sed do eiusmod tempor incididunt ut labore et dolore magna aliqua. Ut enim ad minim veniam, quis nostrud"/>
          <p:cNvSpPr txBox="1"/>
          <p:nvPr/>
        </p:nvSpPr>
        <p:spPr>
          <a:xfrm>
            <a:off x="13601969" y="9609055"/>
            <a:ext cx="10273343" cy="170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600" b="0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Нормой считается способность быстро запомнить четверостишие, пересказать близко к тексту услышанную сказку, историю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Subtitle text about project"/>
          <p:cNvSpPr txBox="1"/>
          <p:nvPr/>
        </p:nvSpPr>
        <p:spPr>
          <a:xfrm>
            <a:off x="13590703" y="8344176"/>
            <a:ext cx="1027334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ru-RU" b="1" dirty="0" smtClean="0"/>
              <a:t>Развитая слуховая, речевая память</a:t>
            </a:r>
            <a:r>
              <a:rPr lang="ru-RU" dirty="0" smtClean="0"/>
              <a:t>.</a:t>
            </a:r>
            <a:endParaRPr lang="ru-RU" dirty="0">
              <a:latin typeface="Montserrat ExtraBold" pitchFamily="2" charset="-52"/>
            </a:endParaRPr>
          </a:p>
        </p:txBody>
      </p:sp>
      <p:sp>
        <p:nvSpPr>
          <p:cNvPr id="189" name="Lorem ipsum dolor sit amet, consectetur adipiscing elit, sed do eiusmod tempor incididunt ut labore et dolore magna aliqua. Ut enim ad minim veniam, quis nostrud"/>
          <p:cNvSpPr txBox="1"/>
          <p:nvPr/>
        </p:nvSpPr>
        <p:spPr>
          <a:xfrm>
            <a:off x="13590703" y="5915608"/>
            <a:ext cx="9530554" cy="18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600" b="0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dirty="0">
                <a:latin typeface="Montserrat" pitchFamily="2" charset="-52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Умение ждать очередности, уважать мнение других. Принимать самостоятельные решения. 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endParaRPr dirty="0">
              <a:latin typeface="Montserrat" pitchFamily="2" charset="-52"/>
            </a:endParaRPr>
          </a:p>
        </p:txBody>
      </p:sp>
      <p:sp>
        <p:nvSpPr>
          <p:cNvPr id="190" name="Subtitle text about project"/>
          <p:cNvSpPr txBox="1"/>
          <p:nvPr/>
        </p:nvSpPr>
        <p:spPr>
          <a:xfrm>
            <a:off x="13601969" y="4340867"/>
            <a:ext cx="98671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ru-RU" b="1" dirty="0" smtClean="0"/>
              <a:t>Готовность идти на контакт с другими детьми, взрослыми</a:t>
            </a:r>
            <a:r>
              <a:rPr lang="ru-RU" dirty="0" smtClean="0"/>
              <a:t>.</a:t>
            </a:r>
            <a:r>
              <a:rPr lang="ru-RU" dirty="0" smtClean="0">
                <a:latin typeface="Montserrat ExtraBold" pitchFamily="2" charset="-52"/>
              </a:rPr>
              <a:t> </a:t>
            </a:r>
            <a:endParaRPr lang="ru-RU" dirty="0">
              <a:latin typeface="Montserrat ExtraBold" pitchFamily="2" charset="-52"/>
            </a:endParaRPr>
          </a:p>
          <a:p>
            <a:endParaRPr lang="ru-RU" dirty="0">
              <a:latin typeface="Montserrat ExtraBold" pitchFamily="2" charset="-52"/>
            </a:endParaRPr>
          </a:p>
        </p:txBody>
      </p:sp>
      <p:sp>
        <p:nvSpPr>
          <p:cNvPr id="191" name="Freeform 20"/>
          <p:cNvSpPr/>
          <p:nvPr/>
        </p:nvSpPr>
        <p:spPr>
          <a:xfrm>
            <a:off x="2525712" y="4656162"/>
            <a:ext cx="566167" cy="659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9" y="0"/>
                </a:moveTo>
                <a:lnTo>
                  <a:pt x="2174" y="0"/>
                </a:lnTo>
                <a:cubicBezTo>
                  <a:pt x="877" y="0"/>
                  <a:pt x="0" y="754"/>
                  <a:pt x="0" y="1901"/>
                </a:cubicBezTo>
                <a:lnTo>
                  <a:pt x="0" y="15597"/>
                </a:lnTo>
                <a:lnTo>
                  <a:pt x="2174" y="15597"/>
                </a:lnTo>
                <a:lnTo>
                  <a:pt x="2174" y="1901"/>
                </a:lnTo>
                <a:lnTo>
                  <a:pt x="15919" y="1901"/>
                </a:lnTo>
                <a:lnTo>
                  <a:pt x="15919" y="0"/>
                </a:lnTo>
                <a:close/>
                <a:moveTo>
                  <a:pt x="19216" y="3771"/>
                </a:moveTo>
                <a:lnTo>
                  <a:pt x="6768" y="3771"/>
                </a:lnTo>
                <a:cubicBezTo>
                  <a:pt x="5470" y="3771"/>
                  <a:pt x="4348" y="4706"/>
                  <a:pt x="4348" y="5822"/>
                </a:cubicBezTo>
                <a:lnTo>
                  <a:pt x="4348" y="19549"/>
                </a:lnTo>
                <a:cubicBezTo>
                  <a:pt x="4348" y="20665"/>
                  <a:pt x="5470" y="21600"/>
                  <a:pt x="6768" y="21600"/>
                </a:cubicBezTo>
                <a:lnTo>
                  <a:pt x="19216" y="21600"/>
                </a:lnTo>
                <a:cubicBezTo>
                  <a:pt x="20513" y="21600"/>
                  <a:pt x="21600" y="20665"/>
                  <a:pt x="21600" y="19549"/>
                </a:cubicBezTo>
                <a:lnTo>
                  <a:pt x="21600" y="5822"/>
                </a:lnTo>
                <a:cubicBezTo>
                  <a:pt x="21600" y="4706"/>
                  <a:pt x="20513" y="3771"/>
                  <a:pt x="19216" y="3771"/>
                </a:cubicBezTo>
                <a:close/>
                <a:moveTo>
                  <a:pt x="19216" y="19549"/>
                </a:moveTo>
                <a:lnTo>
                  <a:pt x="6768" y="19549"/>
                </a:lnTo>
                <a:lnTo>
                  <a:pt x="6768" y="5822"/>
                </a:lnTo>
                <a:lnTo>
                  <a:pt x="19216" y="5822"/>
                </a:lnTo>
                <a:lnTo>
                  <a:pt x="19216" y="1954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800" b="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92" name="Freeform 21"/>
          <p:cNvSpPr/>
          <p:nvPr/>
        </p:nvSpPr>
        <p:spPr>
          <a:xfrm>
            <a:off x="12774231" y="8459702"/>
            <a:ext cx="630976" cy="602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62" y="4327"/>
                </a:moveTo>
                <a:cubicBezTo>
                  <a:pt x="8262" y="1850"/>
                  <a:pt x="6401" y="0"/>
                  <a:pt x="4131" y="0"/>
                </a:cubicBezTo>
                <a:cubicBezTo>
                  <a:pt x="1860" y="0"/>
                  <a:pt x="0" y="1949"/>
                  <a:pt x="0" y="4327"/>
                </a:cubicBezTo>
                <a:cubicBezTo>
                  <a:pt x="0" y="6672"/>
                  <a:pt x="1766" y="8620"/>
                  <a:pt x="4131" y="8620"/>
                </a:cubicBezTo>
                <a:cubicBezTo>
                  <a:pt x="4730" y="8620"/>
                  <a:pt x="5298" y="8422"/>
                  <a:pt x="5707" y="8224"/>
                </a:cubicBezTo>
                <a:lnTo>
                  <a:pt x="8262" y="10701"/>
                </a:lnTo>
                <a:lnTo>
                  <a:pt x="5707" y="13376"/>
                </a:lnTo>
                <a:cubicBezTo>
                  <a:pt x="5298" y="12947"/>
                  <a:pt x="4730" y="12947"/>
                  <a:pt x="4131" y="12947"/>
                </a:cubicBezTo>
                <a:cubicBezTo>
                  <a:pt x="1766" y="12947"/>
                  <a:pt x="0" y="14895"/>
                  <a:pt x="0" y="17273"/>
                </a:cubicBezTo>
                <a:cubicBezTo>
                  <a:pt x="0" y="19618"/>
                  <a:pt x="1860" y="21600"/>
                  <a:pt x="4131" y="21600"/>
                </a:cubicBezTo>
                <a:cubicBezTo>
                  <a:pt x="6401" y="21600"/>
                  <a:pt x="8262" y="19519"/>
                  <a:pt x="8262" y="17273"/>
                </a:cubicBezTo>
                <a:cubicBezTo>
                  <a:pt x="8262" y="16646"/>
                  <a:pt x="8072" y="16018"/>
                  <a:pt x="7852" y="15424"/>
                </a:cubicBezTo>
                <a:lnTo>
                  <a:pt x="10217" y="12947"/>
                </a:lnTo>
                <a:lnTo>
                  <a:pt x="17469" y="20345"/>
                </a:lnTo>
                <a:lnTo>
                  <a:pt x="21600" y="20345"/>
                </a:lnTo>
                <a:lnTo>
                  <a:pt x="7852" y="5945"/>
                </a:lnTo>
                <a:cubicBezTo>
                  <a:pt x="8072" y="5549"/>
                  <a:pt x="8262" y="4921"/>
                  <a:pt x="8262" y="4327"/>
                </a:cubicBezTo>
                <a:close/>
                <a:moveTo>
                  <a:pt x="4131" y="6374"/>
                </a:moveTo>
                <a:cubicBezTo>
                  <a:pt x="2964" y="6374"/>
                  <a:pt x="2176" y="5549"/>
                  <a:pt x="2176" y="4327"/>
                </a:cubicBezTo>
                <a:cubicBezTo>
                  <a:pt x="2176" y="3072"/>
                  <a:pt x="2964" y="2048"/>
                  <a:pt x="4131" y="2048"/>
                </a:cubicBezTo>
                <a:cubicBezTo>
                  <a:pt x="5298" y="2048"/>
                  <a:pt x="6086" y="3072"/>
                  <a:pt x="6086" y="4327"/>
                </a:cubicBezTo>
                <a:cubicBezTo>
                  <a:pt x="6086" y="5549"/>
                  <a:pt x="5298" y="6374"/>
                  <a:pt x="4131" y="6374"/>
                </a:cubicBezTo>
                <a:close/>
                <a:moveTo>
                  <a:pt x="4131" y="19321"/>
                </a:moveTo>
                <a:cubicBezTo>
                  <a:pt x="2964" y="19321"/>
                  <a:pt x="2176" y="18396"/>
                  <a:pt x="2176" y="17273"/>
                </a:cubicBezTo>
                <a:cubicBezTo>
                  <a:pt x="2176" y="16150"/>
                  <a:pt x="2964" y="14994"/>
                  <a:pt x="4131" y="14994"/>
                </a:cubicBezTo>
                <a:cubicBezTo>
                  <a:pt x="5298" y="14994"/>
                  <a:pt x="6086" y="16150"/>
                  <a:pt x="6086" y="17273"/>
                </a:cubicBezTo>
                <a:cubicBezTo>
                  <a:pt x="6086" y="18396"/>
                  <a:pt x="5298" y="19321"/>
                  <a:pt x="4131" y="19321"/>
                </a:cubicBezTo>
                <a:close/>
                <a:moveTo>
                  <a:pt x="10217" y="10272"/>
                </a:moveTo>
                <a:cubicBezTo>
                  <a:pt x="10627" y="10272"/>
                  <a:pt x="10816" y="10371"/>
                  <a:pt x="10816" y="10701"/>
                </a:cubicBezTo>
                <a:cubicBezTo>
                  <a:pt x="10816" y="10998"/>
                  <a:pt x="10500" y="11295"/>
                  <a:pt x="10217" y="11295"/>
                </a:cubicBezTo>
                <a:cubicBezTo>
                  <a:pt x="9933" y="11295"/>
                  <a:pt x="9838" y="10998"/>
                  <a:pt x="9838" y="10701"/>
                </a:cubicBezTo>
                <a:cubicBezTo>
                  <a:pt x="9838" y="10371"/>
                  <a:pt x="10027" y="10272"/>
                  <a:pt x="10217" y="10272"/>
                </a:cubicBezTo>
                <a:close/>
                <a:moveTo>
                  <a:pt x="21600" y="1024"/>
                </a:moveTo>
                <a:lnTo>
                  <a:pt x="17469" y="1024"/>
                </a:lnTo>
                <a:lnTo>
                  <a:pt x="11383" y="7596"/>
                </a:lnTo>
                <a:lnTo>
                  <a:pt x="13370" y="9644"/>
                </a:lnTo>
                <a:lnTo>
                  <a:pt x="21600" y="102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800" b="0"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</p:txBody>
      </p:sp>
      <p:sp>
        <p:nvSpPr>
          <p:cNvPr id="193" name="Freeform 22"/>
          <p:cNvSpPr/>
          <p:nvPr/>
        </p:nvSpPr>
        <p:spPr>
          <a:xfrm>
            <a:off x="12774231" y="4447160"/>
            <a:ext cx="537814" cy="65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52" y="1870"/>
                </a:moveTo>
                <a:lnTo>
                  <a:pt x="13994" y="1870"/>
                </a:lnTo>
                <a:cubicBezTo>
                  <a:pt x="13551" y="754"/>
                  <a:pt x="12406" y="0"/>
                  <a:pt x="10782" y="0"/>
                </a:cubicBezTo>
                <a:cubicBezTo>
                  <a:pt x="9194" y="0"/>
                  <a:pt x="7791" y="754"/>
                  <a:pt x="7348" y="1870"/>
                </a:cubicBezTo>
                <a:lnTo>
                  <a:pt x="2289" y="1870"/>
                </a:lnTo>
                <a:cubicBezTo>
                  <a:pt x="886" y="1870"/>
                  <a:pt x="0" y="2806"/>
                  <a:pt x="0" y="3922"/>
                </a:cubicBezTo>
                <a:lnTo>
                  <a:pt x="0" y="19518"/>
                </a:lnTo>
                <a:cubicBezTo>
                  <a:pt x="0" y="20665"/>
                  <a:pt x="886" y="21600"/>
                  <a:pt x="2289" y="21600"/>
                </a:cubicBezTo>
                <a:lnTo>
                  <a:pt x="19052" y="21600"/>
                </a:lnTo>
                <a:cubicBezTo>
                  <a:pt x="20455" y="21600"/>
                  <a:pt x="21600" y="20665"/>
                  <a:pt x="21600" y="19518"/>
                </a:cubicBezTo>
                <a:lnTo>
                  <a:pt x="21600" y="3922"/>
                </a:lnTo>
                <a:cubicBezTo>
                  <a:pt x="21600" y="2806"/>
                  <a:pt x="20455" y="1870"/>
                  <a:pt x="19052" y="1870"/>
                </a:cubicBezTo>
                <a:close/>
                <a:moveTo>
                  <a:pt x="10782" y="1870"/>
                </a:moveTo>
                <a:cubicBezTo>
                  <a:pt x="11483" y="1870"/>
                  <a:pt x="11926" y="2142"/>
                  <a:pt x="11926" y="2806"/>
                </a:cubicBezTo>
                <a:cubicBezTo>
                  <a:pt x="11926" y="3469"/>
                  <a:pt x="11483" y="3922"/>
                  <a:pt x="10782" y="3922"/>
                </a:cubicBezTo>
                <a:cubicBezTo>
                  <a:pt x="10117" y="3922"/>
                  <a:pt x="9637" y="3469"/>
                  <a:pt x="9637" y="2806"/>
                </a:cubicBezTo>
                <a:cubicBezTo>
                  <a:pt x="9637" y="2142"/>
                  <a:pt x="10117" y="1870"/>
                  <a:pt x="10782" y="1870"/>
                </a:cubicBezTo>
                <a:close/>
                <a:moveTo>
                  <a:pt x="19052" y="19518"/>
                </a:moveTo>
                <a:lnTo>
                  <a:pt x="2289" y="19518"/>
                </a:lnTo>
                <a:lnTo>
                  <a:pt x="2289" y="3922"/>
                </a:lnTo>
                <a:lnTo>
                  <a:pt x="4800" y="3922"/>
                </a:lnTo>
                <a:lnTo>
                  <a:pt x="4800" y="6758"/>
                </a:lnTo>
                <a:lnTo>
                  <a:pt x="16763" y="6758"/>
                </a:lnTo>
                <a:lnTo>
                  <a:pt x="16763" y="3922"/>
                </a:lnTo>
                <a:lnTo>
                  <a:pt x="19052" y="3922"/>
                </a:lnTo>
                <a:lnTo>
                  <a:pt x="19052" y="19518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800" b="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94" name="Freeform 23"/>
          <p:cNvSpPr/>
          <p:nvPr/>
        </p:nvSpPr>
        <p:spPr>
          <a:xfrm>
            <a:off x="2525712" y="8572973"/>
            <a:ext cx="534831" cy="535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489" extrusionOk="0">
                <a:moveTo>
                  <a:pt x="0" y="17132"/>
                </a:moveTo>
                <a:lnTo>
                  <a:pt x="0" y="21489"/>
                </a:lnTo>
                <a:lnTo>
                  <a:pt x="4608" y="21489"/>
                </a:lnTo>
                <a:lnTo>
                  <a:pt x="17693" y="8160"/>
                </a:lnTo>
                <a:lnTo>
                  <a:pt x="13085" y="3581"/>
                </a:lnTo>
                <a:lnTo>
                  <a:pt x="0" y="17132"/>
                </a:lnTo>
                <a:close/>
                <a:moveTo>
                  <a:pt x="21121" y="4726"/>
                </a:moveTo>
                <a:cubicBezTo>
                  <a:pt x="21600" y="4246"/>
                  <a:pt x="21600" y="3581"/>
                  <a:pt x="21121" y="3101"/>
                </a:cubicBezTo>
                <a:lnTo>
                  <a:pt x="18393" y="332"/>
                </a:lnTo>
                <a:cubicBezTo>
                  <a:pt x="17914" y="-111"/>
                  <a:pt x="17214" y="-111"/>
                  <a:pt x="16771" y="332"/>
                </a:cubicBezTo>
                <a:lnTo>
                  <a:pt x="14707" y="2400"/>
                </a:lnTo>
                <a:lnTo>
                  <a:pt x="19057" y="7015"/>
                </a:lnTo>
                <a:lnTo>
                  <a:pt x="21121" y="472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800" b="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4982" y="978114"/>
            <a:ext cx="11511026" cy="1826141"/>
          </a:xfrm>
        </p:spPr>
        <p:txBody>
          <a:bodyPr/>
          <a:lstStyle/>
          <a:p>
            <a:r>
              <a:rPr lang="ru-RU" b="1" dirty="0" smtClean="0">
                <a:latin typeface="Montserrat ExtraBold" charset="-52"/>
              </a:rPr>
              <a:t>Кризис 7 лет</a:t>
            </a:r>
            <a:endParaRPr lang="ru-RU" b="1" dirty="0">
              <a:latin typeface="Montserrat ExtraBold" charset="-52"/>
            </a:endParaRPr>
          </a:p>
        </p:txBody>
      </p:sp>
      <p:sp>
        <p:nvSpPr>
          <p:cNvPr id="30" name="Овал 49">
            <a:extLst>
              <a:ext uri="{FF2B5EF4-FFF2-40B4-BE49-F238E27FC236}">
                <a16:creationId xmlns:a16="http://schemas.microsoft.com/office/drawing/2014/main" xmlns="" id="{57D898A4-E6C2-46B8-B58F-7FDC2602B83A}"/>
              </a:ext>
            </a:extLst>
          </p:cNvPr>
          <p:cNvSpPr/>
          <p:nvPr/>
        </p:nvSpPr>
        <p:spPr>
          <a:xfrm flipH="1">
            <a:off x="13905032" y="4489286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Овал 49">
            <a:extLst>
              <a:ext uri="{FF2B5EF4-FFF2-40B4-BE49-F238E27FC236}">
                <a16:creationId xmlns:a16="http://schemas.microsoft.com/office/drawing/2014/main" xmlns="" id="{ECDE3AA7-F852-4320-9F60-377EE44E873B}"/>
              </a:ext>
            </a:extLst>
          </p:cNvPr>
          <p:cNvSpPr/>
          <p:nvPr/>
        </p:nvSpPr>
        <p:spPr>
          <a:xfrm flipH="1">
            <a:off x="13932520" y="6929238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1EA0A6-C644-46B7-0FED-909DF25F02F0}"/>
              </a:ext>
            </a:extLst>
          </p:cNvPr>
          <p:cNvSpPr txBox="1"/>
          <p:nvPr/>
        </p:nvSpPr>
        <p:spPr>
          <a:xfrm>
            <a:off x="14695130" y="3883252"/>
            <a:ext cx="9340527" cy="215443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457062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Осознание себя как отдельной личности, понимание собственного места в обществе. Впервые ребенок начинает осознанно противопоставлять себя семье, значимым родным. </a:t>
            </a:r>
            <a:endParaRPr lang="en-US" sz="3200" b="0" dirty="0"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EA0A6-C644-46B7-0FED-909DF25F02F0}"/>
              </a:ext>
            </a:extLst>
          </p:cNvPr>
          <p:cNvSpPr txBox="1"/>
          <p:nvPr/>
        </p:nvSpPr>
        <p:spPr>
          <a:xfrm>
            <a:off x="14695130" y="6569425"/>
            <a:ext cx="9340527" cy="166199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457062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Преобладающими становятся эмоции, переживания. Чтобы скрыть свои переживания, ребенок начинает кривляться. </a:t>
            </a:r>
            <a:endParaRPr lang="en-US" sz="3200" b="0" dirty="0"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10" name="Овал 49">
            <a:extLst>
              <a:ext uri="{FF2B5EF4-FFF2-40B4-BE49-F238E27FC236}">
                <a16:creationId xmlns:a16="http://schemas.microsoft.com/office/drawing/2014/main" xmlns="" id="{ECDE3AA7-F852-4320-9F60-377EE44E873B}"/>
              </a:ext>
            </a:extLst>
          </p:cNvPr>
          <p:cNvSpPr/>
          <p:nvPr/>
        </p:nvSpPr>
        <p:spPr>
          <a:xfrm flipH="1">
            <a:off x="13932520" y="8719165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1EA0A6-C644-46B7-0FED-909DF25F02F0}"/>
              </a:ext>
            </a:extLst>
          </p:cNvPr>
          <p:cNvSpPr txBox="1"/>
          <p:nvPr/>
        </p:nvSpPr>
        <p:spPr>
          <a:xfrm>
            <a:off x="14695130" y="8719165"/>
            <a:ext cx="9340527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457062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Появляется в жизни первоклассника новый авторитет – учитель.</a:t>
            </a:r>
            <a:endParaRPr lang="en-US" sz="3200" b="0" dirty="0"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pic>
        <p:nvPicPr>
          <p:cNvPr id="19" name="Рисунок 18" descr="ben-white-qDY9ahp0Mto-unsplash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22" r="16622"/>
          <a:stretch>
            <a:fillRect/>
          </a:stretch>
        </p:blipFill>
        <p:spPr>
          <a:xfrm flipH="1">
            <a:off x="-5845535" y="-3592544"/>
            <a:ext cx="18721780" cy="20025996"/>
          </a:xfrm>
        </p:spPr>
      </p:pic>
    </p:spTree>
    <p:extLst>
      <p:ext uri="{BB962C8B-B14F-4D97-AF65-F5344CB8AC3E}">
        <p14:creationId xmlns:p14="http://schemas.microsoft.com/office/powerpoint/2010/main" xmlns="" val="29221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Закругленный прямоугольник"/>
          <p:cNvSpPr/>
          <p:nvPr/>
        </p:nvSpPr>
        <p:spPr>
          <a:xfrm>
            <a:off x="3820424" y="2550349"/>
            <a:ext cx="7140460" cy="8615301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97" name="Subtitle text"/>
          <p:cNvSpPr txBox="1"/>
          <p:nvPr/>
        </p:nvSpPr>
        <p:spPr>
          <a:xfrm>
            <a:off x="3820424" y="2587320"/>
            <a:ext cx="714046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dirty="0" smtClean="0">
                <a:latin typeface="Montserrat ExtraBold" pitchFamily="2" charset="-52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Интеллектуальная подготовленность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Lorem ipsum sed dolor sit sed amet, consectetur adipiscing elit, sed do eiusmod tempor incididunt ut labore et dolore minim veniam, laboris quis nostrud exercitation ullamco"/>
          <p:cNvSpPr txBox="1"/>
          <p:nvPr/>
        </p:nvSpPr>
        <p:spPr>
          <a:xfrm>
            <a:off x="5007694" y="4818314"/>
            <a:ext cx="4984411" cy="41939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600" b="0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определяется знанием необходимого материала, скоростью ответов из накопленного жизненного опыта. За это отвечают всевозможные упражнения, заучивание алфавита, цифр, навыки чтения и письма.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Закругленный прямоугольник"/>
          <p:cNvSpPr/>
          <p:nvPr/>
        </p:nvSpPr>
        <p:spPr>
          <a:xfrm>
            <a:off x="5007694" y="9880600"/>
            <a:ext cx="3909022" cy="792362"/>
          </a:xfrm>
          <a:prstGeom prst="roundRect">
            <a:avLst>
              <a:gd name="adj" fmla="val 1321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3403977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Закругленный прямоугольник"/>
          <p:cNvSpPr/>
          <p:nvPr/>
        </p:nvSpPr>
        <p:spPr>
          <a:xfrm>
            <a:off x="13452231" y="2587319"/>
            <a:ext cx="7140461" cy="8615301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3200" b="0" dirty="0" smtClean="0">
                <a:solidFill>
                  <a:srgbClr val="FFFFFF"/>
                </a:solidFill>
                <a:sym typeface="Helvetica Neue Medium"/>
              </a:rPr>
              <a:t>Эмоциональная или личностная готовность </a:t>
            </a:r>
            <a:endParaRPr dirty="0"/>
          </a:p>
        </p:txBody>
      </p:sp>
      <p:sp>
        <p:nvSpPr>
          <p:cNvPr id="204" name="Subtitle text"/>
          <p:cNvSpPr txBox="1"/>
          <p:nvPr/>
        </p:nvSpPr>
        <p:spPr>
          <a:xfrm>
            <a:off x="13452231" y="2832846"/>
            <a:ext cx="725931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Эмоциональная или личностная готовность 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Lorem ipsum sed dolor sit sed amet, consectetur adipiscing elit, sed do eiusmod tempor incididunt ut labore et dolore minim veniam, laboris quis nostrud exercitation ullamco"/>
          <p:cNvSpPr txBox="1"/>
          <p:nvPr/>
        </p:nvSpPr>
        <p:spPr>
          <a:xfrm>
            <a:off x="14149884" y="4818314"/>
            <a:ext cx="5895198" cy="4711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600" b="0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подразумевает стремление и умение ребенка работать в команде, общаться с другими людьми и стремиться к намеченным результатам. Правильно мотивированный ребенок получает хорошие отметки и прогрессирует быстрее сверстников с низкой готовностью.</a:t>
            </a:r>
          </a:p>
        </p:txBody>
      </p:sp>
      <p:sp>
        <p:nvSpPr>
          <p:cNvPr id="207" name="Закругленный прямоугольник"/>
          <p:cNvSpPr/>
          <p:nvPr/>
        </p:nvSpPr>
        <p:spPr>
          <a:xfrm>
            <a:off x="15017958" y="9920227"/>
            <a:ext cx="3909022" cy="792362"/>
          </a:xfrm>
          <a:prstGeom prst="roundRect">
            <a:avLst>
              <a:gd name="adj" fmla="val 1321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3403977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007694" y="555812"/>
            <a:ext cx="1482223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 smtClean="0">
                <a:latin typeface="Montserrat ExtraBold" charset="-52"/>
              </a:rPr>
              <a:t>Готовность к школе</a:t>
            </a:r>
            <a:endParaRPr kumimoji="0" lang="ru-RU" sz="8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ExtraBold" charset="-52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45" y="233082"/>
            <a:ext cx="11153916" cy="3549690"/>
          </a:xfrm>
        </p:spPr>
        <p:txBody>
          <a:bodyPr/>
          <a:lstStyle/>
          <a:p>
            <a:r>
              <a:rPr lang="ru-RU" b="1" dirty="0" smtClean="0">
                <a:latin typeface="Montserrat ExtraBold" charset="-52"/>
              </a:rPr>
              <a:t>Личностная готовность</a:t>
            </a:r>
            <a:endParaRPr lang="en-US" b="1" dirty="0">
              <a:latin typeface="Montserrat ExtraBold" charset="-52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201594" y="12592427"/>
            <a:ext cx="445635" cy="43499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5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1EA0A6-C644-46B7-0FED-909DF25F02F0}"/>
              </a:ext>
            </a:extLst>
          </p:cNvPr>
          <p:cNvSpPr txBox="1"/>
          <p:nvPr/>
        </p:nvSpPr>
        <p:spPr>
          <a:xfrm>
            <a:off x="1573100" y="4095709"/>
            <a:ext cx="10388745" cy="175432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l" defTabSz="457062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Психическое развитие определяется стремлением узнавать новую информацию и быть открытым для новых знаний в процессе обучения. </a:t>
            </a:r>
            <a:endParaRPr lang="en-US" sz="3400" b="0" dirty="0"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285F6F-430B-D528-EEDB-E2F366957048}"/>
              </a:ext>
            </a:extLst>
          </p:cNvPr>
          <p:cNvSpPr txBox="1"/>
          <p:nvPr/>
        </p:nvSpPr>
        <p:spPr>
          <a:xfrm>
            <a:off x="1573100" y="6409405"/>
            <a:ext cx="9567651" cy="172354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Коммуникативные навыки затрагивают умение договариваться, взаимодействовать в команде.</a:t>
            </a:r>
          </a:p>
          <a:p>
            <a:pPr lvl="0" algn="l"/>
            <a:endParaRPr lang="en-US" sz="3200" b="0" dirty="0">
              <a:solidFill>
                <a:schemeClr val="accent4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5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688429" y="4418098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Овал 49">
            <a:extLst>
              <a:ext uri="{FF2B5EF4-FFF2-40B4-BE49-F238E27FC236}">
                <a16:creationId xmlns:a16="http://schemas.microsoft.com/office/drawing/2014/main" xmlns="" id="{BD1B0011-46DC-E859-B5D5-4AC5D42DE54F}"/>
              </a:ext>
            </a:extLst>
          </p:cNvPr>
          <p:cNvSpPr/>
          <p:nvPr/>
        </p:nvSpPr>
        <p:spPr>
          <a:xfrm flipH="1">
            <a:off x="688429" y="6732270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285F6F-430B-D528-EEDB-E2F366957048}"/>
              </a:ext>
            </a:extLst>
          </p:cNvPr>
          <p:cNvSpPr txBox="1"/>
          <p:nvPr/>
        </p:nvSpPr>
        <p:spPr>
          <a:xfrm>
            <a:off x="1573100" y="8132954"/>
            <a:ext cx="10388745" cy="123110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 algn="l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Будущий школьник самостоятелен в вопросах гигиены.</a:t>
            </a:r>
            <a:endParaRPr lang="en-US" sz="3400" b="0" dirty="0">
              <a:solidFill>
                <a:schemeClr val="accent4"/>
              </a:solidFill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10" name="Овал 49">
            <a:extLst>
              <a:ext uri="{FF2B5EF4-FFF2-40B4-BE49-F238E27FC236}">
                <a16:creationId xmlns:a16="http://schemas.microsoft.com/office/drawing/2014/main" xmlns="" id="{BD1B0011-46DC-E859-B5D5-4AC5D42DE54F}"/>
              </a:ext>
            </a:extLst>
          </p:cNvPr>
          <p:cNvSpPr/>
          <p:nvPr/>
        </p:nvSpPr>
        <p:spPr>
          <a:xfrm flipH="1">
            <a:off x="688429" y="8328249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285F6F-430B-D528-EEDB-E2F366957048}"/>
              </a:ext>
            </a:extLst>
          </p:cNvPr>
          <p:cNvSpPr txBox="1"/>
          <p:nvPr/>
        </p:nvSpPr>
        <p:spPr>
          <a:xfrm>
            <a:off x="1573100" y="9932016"/>
            <a:ext cx="10388745" cy="227754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Дошкольник способен выслушивать объяснения учителя и выполнять задания по правилам и образцам.</a:t>
            </a:r>
          </a:p>
          <a:p>
            <a:pPr lvl="0" algn="l"/>
            <a:endParaRPr lang="en-US" sz="3400" b="0" dirty="0">
              <a:solidFill>
                <a:schemeClr val="accent4"/>
              </a:solidFill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13" name="Овал 49">
            <a:extLst>
              <a:ext uri="{FF2B5EF4-FFF2-40B4-BE49-F238E27FC236}">
                <a16:creationId xmlns:a16="http://schemas.microsoft.com/office/drawing/2014/main" xmlns="" id="{BD1B0011-46DC-E859-B5D5-4AC5D42DE54F}"/>
              </a:ext>
            </a:extLst>
          </p:cNvPr>
          <p:cNvSpPr/>
          <p:nvPr/>
        </p:nvSpPr>
        <p:spPr>
          <a:xfrm flipH="1">
            <a:off x="688429" y="9932016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285F6F-430B-D528-EEDB-E2F366957048}"/>
              </a:ext>
            </a:extLst>
          </p:cNvPr>
          <p:cNvSpPr txBox="1"/>
          <p:nvPr/>
        </p:nvSpPr>
        <p:spPr>
          <a:xfrm>
            <a:off x="1573100" y="11737268"/>
            <a:ext cx="9567651" cy="70788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lvl="0" algn="l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Проработана эмоциональная отзывчивость. </a:t>
            </a:r>
            <a:endParaRPr lang="en-US" sz="3400" b="0" dirty="0">
              <a:solidFill>
                <a:schemeClr val="accent4"/>
              </a:solidFill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17" name="Овал 49">
            <a:extLst>
              <a:ext uri="{FF2B5EF4-FFF2-40B4-BE49-F238E27FC236}">
                <a16:creationId xmlns:a16="http://schemas.microsoft.com/office/drawing/2014/main" xmlns="" id="{BD1B0011-46DC-E859-B5D5-4AC5D42DE54F}"/>
              </a:ext>
            </a:extLst>
          </p:cNvPr>
          <p:cNvSpPr/>
          <p:nvPr/>
        </p:nvSpPr>
        <p:spPr>
          <a:xfrm flipH="1">
            <a:off x="688429" y="11615268"/>
            <a:ext cx="471184" cy="47118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lIns="182880" tIns="91440" rIns="182880" bIns="91440" rtlCol="0" anchor="ctr">
            <a:noAutofit/>
          </a:bodyPr>
          <a:lstStyle/>
          <a:p>
            <a:pPr defTabSz="1828800"/>
            <a:endParaRPr lang="ru-RU" sz="9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Рисунок 21" descr="annie-spratt-ORDz1m1-q0I-unsplash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497" r="12497"/>
          <a:stretch>
            <a:fillRect/>
          </a:stretch>
        </p:blipFill>
        <p:spPr>
          <a:xfrm>
            <a:off x="11371161" y="-3280728"/>
            <a:ext cx="20025996" cy="20025996"/>
          </a:xfrm>
        </p:spPr>
      </p:pic>
    </p:spTree>
    <p:extLst>
      <p:ext uri="{BB962C8B-B14F-4D97-AF65-F5344CB8AC3E}">
        <p14:creationId xmlns:p14="http://schemas.microsoft.com/office/powerpoint/2010/main" xmlns="" val="28071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2369B6A0-98DF-534E-9FAD-0BCD6F29AC66}"/>
              </a:ext>
            </a:extLst>
          </p:cNvPr>
          <p:cNvSpPr/>
          <p:nvPr/>
        </p:nvSpPr>
        <p:spPr>
          <a:xfrm rot="2700000">
            <a:off x="7921858" y="3205010"/>
            <a:ext cx="3319656" cy="3319656"/>
          </a:xfrm>
          <a:prstGeom prst="roundRect">
            <a:avLst>
              <a:gd name="adj" fmla="val 14909"/>
            </a:avLst>
          </a:prstGeom>
          <a:gradFill flip="none" rotWithShape="1">
            <a:gsLst>
              <a:gs pos="71000">
                <a:schemeClr val="accent1">
                  <a:lumMod val="100000"/>
                </a:schemeClr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2DDD24C9-CA06-414C-8B6C-138700AE8FAC}"/>
              </a:ext>
            </a:extLst>
          </p:cNvPr>
          <p:cNvSpPr/>
          <p:nvPr/>
        </p:nvSpPr>
        <p:spPr>
          <a:xfrm rot="2700000">
            <a:off x="13142484" y="3205010"/>
            <a:ext cx="3319656" cy="3319656"/>
          </a:xfrm>
          <a:prstGeom prst="roundRect">
            <a:avLst>
              <a:gd name="adj" fmla="val 14909"/>
            </a:avLst>
          </a:prstGeom>
          <a:gradFill flip="none" rotWithShape="1">
            <a:gsLst>
              <a:gs pos="71000">
                <a:schemeClr val="accent1">
                  <a:lumMod val="100000"/>
                </a:schemeClr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B9988FCF-A561-3642-922F-B53142EE431B}"/>
              </a:ext>
            </a:extLst>
          </p:cNvPr>
          <p:cNvSpPr/>
          <p:nvPr/>
        </p:nvSpPr>
        <p:spPr>
          <a:xfrm rot="2700000">
            <a:off x="18920323" y="3205011"/>
            <a:ext cx="3319656" cy="3319656"/>
          </a:xfrm>
          <a:prstGeom prst="roundRect">
            <a:avLst>
              <a:gd name="adj" fmla="val 14909"/>
            </a:avLst>
          </a:prstGeom>
          <a:gradFill flip="none" rotWithShape="1">
            <a:gsLst>
              <a:gs pos="71000">
                <a:schemeClr val="accent1">
                  <a:lumMod val="100000"/>
                </a:schemeClr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CB9A503-C5A0-4F40-AA2D-DEF2C26ECF01}"/>
              </a:ext>
            </a:extLst>
          </p:cNvPr>
          <p:cNvGrpSpPr/>
          <p:nvPr/>
        </p:nvGrpSpPr>
        <p:grpSpPr>
          <a:xfrm>
            <a:off x="2308627" y="3205010"/>
            <a:ext cx="3319656" cy="3319656"/>
            <a:chOff x="1350616" y="2574002"/>
            <a:chExt cx="1659828" cy="1659828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xmlns="" id="{2D1F7DB4-9AF9-564A-8958-6B126FDD7BB7}"/>
                </a:ext>
              </a:extLst>
            </p:cNvPr>
            <p:cNvSpPr/>
            <p:nvPr/>
          </p:nvSpPr>
          <p:spPr>
            <a:xfrm rot="2700000">
              <a:off x="1350616" y="2574002"/>
              <a:ext cx="1659828" cy="1659828"/>
            </a:xfrm>
            <a:prstGeom prst="roundRect">
              <a:avLst>
                <a:gd name="adj" fmla="val 14909"/>
              </a:avLst>
            </a:prstGeom>
            <a:gradFill flip="none" rotWithShape="1">
              <a:gsLst>
                <a:gs pos="71000">
                  <a:schemeClr val="accent1">
                    <a:lumMod val="100000"/>
                  </a:schemeClr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xmlns="" id="{9AE41594-9140-3840-B1C7-0A58A1036058}"/>
                </a:ext>
              </a:extLst>
            </p:cNvPr>
            <p:cNvSpPr/>
            <p:nvPr/>
          </p:nvSpPr>
          <p:spPr>
            <a:xfrm rot="2700000">
              <a:off x="1489421" y="2712807"/>
              <a:ext cx="1382216" cy="1382216"/>
            </a:xfrm>
            <a:prstGeom prst="roundRect">
              <a:avLst>
                <a:gd name="adj" fmla="val 14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E54859AB-ED0F-A044-A0E9-4A2129B0D4BE}"/>
              </a:ext>
            </a:extLst>
          </p:cNvPr>
          <p:cNvSpPr/>
          <p:nvPr/>
        </p:nvSpPr>
        <p:spPr>
          <a:xfrm rot="2700000">
            <a:off x="8199470" y="3482622"/>
            <a:ext cx="2764432" cy="2764432"/>
          </a:xfrm>
          <a:prstGeom prst="roundRect">
            <a:avLst>
              <a:gd name="adj" fmla="val 149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57D8803-D7F9-0F4A-8BB6-D46CD20E68FB}"/>
              </a:ext>
            </a:extLst>
          </p:cNvPr>
          <p:cNvSpPr/>
          <p:nvPr/>
        </p:nvSpPr>
        <p:spPr>
          <a:xfrm rot="2700000">
            <a:off x="13420096" y="3482622"/>
            <a:ext cx="2764432" cy="2764432"/>
          </a:xfrm>
          <a:prstGeom prst="roundRect">
            <a:avLst>
              <a:gd name="adj" fmla="val 149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2EC4659-5AA3-C94D-96CF-5B7857CCD2B2}"/>
              </a:ext>
            </a:extLst>
          </p:cNvPr>
          <p:cNvSpPr/>
          <p:nvPr/>
        </p:nvSpPr>
        <p:spPr>
          <a:xfrm rot="2700000">
            <a:off x="19197935" y="3488719"/>
            <a:ext cx="2764432" cy="2764432"/>
          </a:xfrm>
          <a:prstGeom prst="roundRect">
            <a:avLst>
              <a:gd name="adj" fmla="val 149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F371F51-F0B4-0944-9778-B8A7C51E1938}"/>
              </a:ext>
            </a:extLst>
          </p:cNvPr>
          <p:cNvSpPr/>
          <p:nvPr/>
        </p:nvSpPr>
        <p:spPr>
          <a:xfrm>
            <a:off x="683264" y="7733022"/>
            <a:ext cx="6551070" cy="4319131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Заранее познакомьтесь со школой, условиями обучения и учителем.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Обсудите с ребенком те правила и нормы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, с которыми он встретится в школе. </a:t>
            </a:r>
            <a:endParaRPr lang="ru-RU" sz="4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496EF84-6352-1A46-9E2D-343E3C631942}"/>
              </a:ext>
            </a:extLst>
          </p:cNvPr>
          <p:cNvSpPr/>
          <p:nvPr/>
        </p:nvSpPr>
        <p:spPr>
          <a:xfrm>
            <a:off x="7349450" y="7733022"/>
            <a:ext cx="5220628" cy="4873129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Выделите ребенку место для занятий дома.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Приучайте ребенка содержать в порядке свои вещи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и школьные принадлежности.</a:t>
            </a:r>
            <a:endParaRPr lang="ru-RU" sz="4000" b="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71EEEBD-5FE7-5247-9716-71AB33A8A4F0}"/>
              </a:ext>
            </a:extLst>
          </p:cNvPr>
          <p:cNvSpPr/>
          <p:nvPr/>
        </p:nvSpPr>
        <p:spPr>
          <a:xfrm>
            <a:off x="12570078" y="7733022"/>
            <a:ext cx="5007896" cy="3508653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Составьте вместе с будущим первоклассником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распорядок дня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и следите за его соблюдением.</a:t>
            </a:r>
            <a:endParaRPr lang="ru-RU" sz="4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307D862-6AF5-184B-A4AF-97DBF88D81D5}"/>
              </a:ext>
            </a:extLst>
          </p:cNvPr>
          <p:cNvSpPr/>
          <p:nvPr/>
        </p:nvSpPr>
        <p:spPr>
          <a:xfrm>
            <a:off x="17718779" y="7733023"/>
            <a:ext cx="5722746" cy="4873129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Избегайте чрезмерных требований к ребенку.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A32CDF"/>
              </a:buClr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 Ребенок имеет право на ошибку. Поэтому не относитесь к его первым неудачам как к краху всех ваших надежд</a:t>
            </a:r>
            <a:endParaRPr lang="ru-RU" sz="4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Рисунок 28" descr="Растение">
            <a:extLst>
              <a:ext uri="{FF2B5EF4-FFF2-40B4-BE49-F238E27FC236}">
                <a16:creationId xmlns:a16="http://schemas.microsoft.com/office/drawing/2014/main" xmlns="" id="{7815D59C-9AEC-DB4D-96CC-0C29F6C963FE}"/>
              </a:ext>
            </a:extLst>
          </p:cNvPr>
          <p:cNvSpPr/>
          <p:nvPr/>
        </p:nvSpPr>
        <p:spPr>
          <a:xfrm>
            <a:off x="20022939" y="3980157"/>
            <a:ext cx="1114424" cy="1524000"/>
          </a:xfrm>
          <a:custGeom>
            <a:avLst/>
            <a:gdLst>
              <a:gd name="connsiteX0" fmla="*/ 437197 w 557212"/>
              <a:gd name="connsiteY0" fmla="*/ 696278 h 762000"/>
              <a:gd name="connsiteX1" fmla="*/ 340043 w 557212"/>
              <a:gd name="connsiteY1" fmla="*/ 657225 h 762000"/>
              <a:gd name="connsiteX2" fmla="*/ 325755 w 557212"/>
              <a:gd name="connsiteY2" fmla="*/ 658178 h 762000"/>
              <a:gd name="connsiteX3" fmla="*/ 311468 w 557212"/>
              <a:gd name="connsiteY3" fmla="*/ 511493 h 762000"/>
              <a:gd name="connsiteX4" fmla="*/ 329565 w 557212"/>
              <a:gd name="connsiteY4" fmla="*/ 493395 h 762000"/>
              <a:gd name="connsiteX5" fmla="*/ 421005 w 557212"/>
              <a:gd name="connsiteY5" fmla="*/ 552450 h 762000"/>
              <a:gd name="connsiteX6" fmla="*/ 470535 w 557212"/>
              <a:gd name="connsiteY6" fmla="*/ 539115 h 762000"/>
              <a:gd name="connsiteX7" fmla="*/ 470535 w 557212"/>
              <a:gd name="connsiteY7" fmla="*/ 539115 h 762000"/>
              <a:gd name="connsiteX8" fmla="*/ 557213 w 557212"/>
              <a:gd name="connsiteY8" fmla="*/ 330518 h 762000"/>
              <a:gd name="connsiteX9" fmla="*/ 421958 w 557212"/>
              <a:gd name="connsiteY9" fmla="*/ 351473 h 762000"/>
              <a:gd name="connsiteX10" fmla="*/ 321945 w 557212"/>
              <a:gd name="connsiteY10" fmla="*/ 451485 h 762000"/>
              <a:gd name="connsiteX11" fmla="*/ 321945 w 557212"/>
              <a:gd name="connsiteY11" fmla="*/ 453390 h 762000"/>
              <a:gd name="connsiteX12" fmla="*/ 304800 w 557212"/>
              <a:gd name="connsiteY12" fmla="*/ 464820 h 762000"/>
              <a:gd name="connsiteX13" fmla="*/ 309563 w 557212"/>
              <a:gd name="connsiteY13" fmla="*/ 242888 h 762000"/>
              <a:gd name="connsiteX14" fmla="*/ 340995 w 557212"/>
              <a:gd name="connsiteY14" fmla="*/ 235268 h 762000"/>
              <a:gd name="connsiteX15" fmla="*/ 360045 w 557212"/>
              <a:gd name="connsiteY15" fmla="*/ 269558 h 762000"/>
              <a:gd name="connsiteX16" fmla="*/ 383858 w 557212"/>
              <a:gd name="connsiteY16" fmla="*/ 279083 h 762000"/>
              <a:gd name="connsiteX17" fmla="*/ 383858 w 557212"/>
              <a:gd name="connsiteY17" fmla="*/ 279083 h 762000"/>
              <a:gd name="connsiteX18" fmla="*/ 481013 w 557212"/>
              <a:gd name="connsiteY18" fmla="*/ 221933 h 762000"/>
              <a:gd name="connsiteX19" fmla="*/ 420053 w 557212"/>
              <a:gd name="connsiteY19" fmla="*/ 189548 h 762000"/>
              <a:gd name="connsiteX20" fmla="*/ 353378 w 557212"/>
              <a:gd name="connsiteY20" fmla="*/ 195263 h 762000"/>
              <a:gd name="connsiteX21" fmla="*/ 323850 w 557212"/>
              <a:gd name="connsiteY21" fmla="*/ 198120 h 762000"/>
              <a:gd name="connsiteX22" fmla="*/ 369570 w 557212"/>
              <a:gd name="connsiteY22" fmla="*/ 115253 h 762000"/>
              <a:gd name="connsiteX23" fmla="*/ 380048 w 557212"/>
              <a:gd name="connsiteY23" fmla="*/ 116205 h 762000"/>
              <a:gd name="connsiteX24" fmla="*/ 429578 w 557212"/>
              <a:gd name="connsiteY24" fmla="*/ 66675 h 762000"/>
              <a:gd name="connsiteX25" fmla="*/ 441008 w 557212"/>
              <a:gd name="connsiteY25" fmla="*/ 0 h 762000"/>
              <a:gd name="connsiteX26" fmla="*/ 337185 w 557212"/>
              <a:gd name="connsiteY26" fmla="*/ 42863 h 762000"/>
              <a:gd name="connsiteX27" fmla="*/ 337185 w 557212"/>
              <a:gd name="connsiteY27" fmla="*/ 42863 h 762000"/>
              <a:gd name="connsiteX28" fmla="*/ 330518 w 557212"/>
              <a:gd name="connsiteY28" fmla="*/ 67628 h 762000"/>
              <a:gd name="connsiteX29" fmla="*/ 339090 w 557212"/>
              <a:gd name="connsiteY29" fmla="*/ 95250 h 762000"/>
              <a:gd name="connsiteX30" fmla="*/ 307658 w 557212"/>
              <a:gd name="connsiteY30" fmla="*/ 146685 h 762000"/>
              <a:gd name="connsiteX31" fmla="*/ 295275 w 557212"/>
              <a:gd name="connsiteY31" fmla="*/ 133350 h 762000"/>
              <a:gd name="connsiteX32" fmla="*/ 296228 w 557212"/>
              <a:gd name="connsiteY32" fmla="*/ 127635 h 762000"/>
              <a:gd name="connsiteX33" fmla="*/ 246698 w 557212"/>
              <a:gd name="connsiteY33" fmla="*/ 78105 h 762000"/>
              <a:gd name="connsiteX34" fmla="*/ 179070 w 557212"/>
              <a:gd name="connsiteY34" fmla="*/ 67628 h 762000"/>
              <a:gd name="connsiteX35" fmla="*/ 221933 w 557212"/>
              <a:gd name="connsiteY35" fmla="*/ 171450 h 762000"/>
              <a:gd name="connsiteX36" fmla="*/ 221933 w 557212"/>
              <a:gd name="connsiteY36" fmla="*/ 171450 h 762000"/>
              <a:gd name="connsiteX37" fmla="*/ 246698 w 557212"/>
              <a:gd name="connsiteY37" fmla="*/ 178118 h 762000"/>
              <a:gd name="connsiteX38" fmla="*/ 276225 w 557212"/>
              <a:gd name="connsiteY38" fmla="*/ 168593 h 762000"/>
              <a:gd name="connsiteX39" fmla="*/ 289560 w 557212"/>
              <a:gd name="connsiteY39" fmla="*/ 186690 h 762000"/>
              <a:gd name="connsiteX40" fmla="*/ 256223 w 557212"/>
              <a:gd name="connsiteY40" fmla="*/ 386715 h 762000"/>
              <a:gd name="connsiteX41" fmla="*/ 252413 w 557212"/>
              <a:gd name="connsiteY41" fmla="*/ 384810 h 762000"/>
              <a:gd name="connsiteX42" fmla="*/ 233363 w 557212"/>
              <a:gd name="connsiteY42" fmla="*/ 375285 h 762000"/>
              <a:gd name="connsiteX43" fmla="*/ 234315 w 557212"/>
              <a:gd name="connsiteY43" fmla="*/ 359093 h 762000"/>
              <a:gd name="connsiteX44" fmla="*/ 134303 w 557212"/>
              <a:gd name="connsiteY44" fmla="*/ 259080 h 762000"/>
              <a:gd name="connsiteX45" fmla="*/ 0 w 557212"/>
              <a:gd name="connsiteY45" fmla="*/ 238125 h 762000"/>
              <a:gd name="connsiteX46" fmla="*/ 86678 w 557212"/>
              <a:gd name="connsiteY46" fmla="*/ 446723 h 762000"/>
              <a:gd name="connsiteX47" fmla="*/ 86678 w 557212"/>
              <a:gd name="connsiteY47" fmla="*/ 446723 h 762000"/>
              <a:gd name="connsiteX48" fmla="*/ 136208 w 557212"/>
              <a:gd name="connsiteY48" fmla="*/ 460058 h 762000"/>
              <a:gd name="connsiteX49" fmla="*/ 221933 w 557212"/>
              <a:gd name="connsiteY49" fmla="*/ 412433 h 762000"/>
              <a:gd name="connsiteX50" fmla="*/ 237173 w 557212"/>
              <a:gd name="connsiteY50" fmla="*/ 420053 h 762000"/>
              <a:gd name="connsiteX51" fmla="*/ 261938 w 557212"/>
              <a:gd name="connsiteY51" fmla="*/ 431483 h 762000"/>
              <a:gd name="connsiteX52" fmla="*/ 274320 w 557212"/>
              <a:gd name="connsiteY52" fmla="*/ 512445 h 762000"/>
              <a:gd name="connsiteX53" fmla="*/ 287655 w 557212"/>
              <a:gd name="connsiteY53" fmla="*/ 667703 h 762000"/>
              <a:gd name="connsiteX54" fmla="*/ 239078 w 557212"/>
              <a:gd name="connsiteY54" fmla="*/ 699135 h 762000"/>
              <a:gd name="connsiteX55" fmla="*/ 178118 w 557212"/>
              <a:gd name="connsiteY55" fmla="*/ 685800 h 762000"/>
              <a:gd name="connsiteX56" fmla="*/ 51435 w 557212"/>
              <a:gd name="connsiteY56" fmla="*/ 762000 h 762000"/>
              <a:gd name="connsiteX57" fmla="*/ 545783 w 557212"/>
              <a:gd name="connsiteY57" fmla="*/ 762000 h 762000"/>
              <a:gd name="connsiteX58" fmla="*/ 437197 w 557212"/>
              <a:gd name="connsiteY58" fmla="*/ 69627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7212" h="762000">
                <a:moveTo>
                  <a:pt x="437197" y="696278"/>
                </a:moveTo>
                <a:cubicBezTo>
                  <a:pt x="411480" y="672465"/>
                  <a:pt x="377190" y="657225"/>
                  <a:pt x="340043" y="657225"/>
                </a:cubicBezTo>
                <a:cubicBezTo>
                  <a:pt x="335280" y="657225"/>
                  <a:pt x="330518" y="657225"/>
                  <a:pt x="325755" y="658178"/>
                </a:cubicBezTo>
                <a:cubicBezTo>
                  <a:pt x="328613" y="610553"/>
                  <a:pt x="320993" y="561975"/>
                  <a:pt x="311468" y="511493"/>
                </a:cubicBezTo>
                <a:cubicBezTo>
                  <a:pt x="314325" y="505778"/>
                  <a:pt x="320993" y="499110"/>
                  <a:pt x="329565" y="493395"/>
                </a:cubicBezTo>
                <a:cubicBezTo>
                  <a:pt x="345758" y="527685"/>
                  <a:pt x="380048" y="552450"/>
                  <a:pt x="421005" y="552450"/>
                </a:cubicBezTo>
                <a:cubicBezTo>
                  <a:pt x="439103" y="552450"/>
                  <a:pt x="456247" y="547688"/>
                  <a:pt x="470535" y="539115"/>
                </a:cubicBezTo>
                <a:lnTo>
                  <a:pt x="470535" y="539115"/>
                </a:lnTo>
                <a:cubicBezTo>
                  <a:pt x="547688" y="497205"/>
                  <a:pt x="557213" y="418148"/>
                  <a:pt x="557213" y="330518"/>
                </a:cubicBezTo>
                <a:cubicBezTo>
                  <a:pt x="557213" y="330518"/>
                  <a:pt x="474345" y="353378"/>
                  <a:pt x="421958" y="351473"/>
                </a:cubicBezTo>
                <a:cubicBezTo>
                  <a:pt x="366713" y="351473"/>
                  <a:pt x="321945" y="396240"/>
                  <a:pt x="321945" y="451485"/>
                </a:cubicBezTo>
                <a:cubicBezTo>
                  <a:pt x="321945" y="452438"/>
                  <a:pt x="321945" y="452438"/>
                  <a:pt x="321945" y="453390"/>
                </a:cubicBezTo>
                <a:cubicBezTo>
                  <a:pt x="316230" y="456248"/>
                  <a:pt x="310515" y="460058"/>
                  <a:pt x="304800" y="464820"/>
                </a:cubicBezTo>
                <a:cubicBezTo>
                  <a:pt x="293370" y="394335"/>
                  <a:pt x="286703" y="321945"/>
                  <a:pt x="309563" y="242888"/>
                </a:cubicBezTo>
                <a:cubicBezTo>
                  <a:pt x="319088" y="239077"/>
                  <a:pt x="330518" y="236220"/>
                  <a:pt x="340995" y="235268"/>
                </a:cubicBezTo>
                <a:cubicBezTo>
                  <a:pt x="341948" y="248602"/>
                  <a:pt x="348615" y="260985"/>
                  <a:pt x="360045" y="269558"/>
                </a:cubicBezTo>
                <a:cubicBezTo>
                  <a:pt x="367665" y="275273"/>
                  <a:pt x="375285" y="278130"/>
                  <a:pt x="383858" y="279083"/>
                </a:cubicBezTo>
                <a:lnTo>
                  <a:pt x="383858" y="279083"/>
                </a:lnTo>
                <a:cubicBezTo>
                  <a:pt x="426720" y="285750"/>
                  <a:pt x="454343" y="257175"/>
                  <a:pt x="481013" y="221933"/>
                </a:cubicBezTo>
                <a:cubicBezTo>
                  <a:pt x="481013" y="221933"/>
                  <a:pt x="441008" y="205740"/>
                  <a:pt x="420053" y="189548"/>
                </a:cubicBezTo>
                <a:cubicBezTo>
                  <a:pt x="399098" y="173355"/>
                  <a:pt x="370523" y="177165"/>
                  <a:pt x="353378" y="195263"/>
                </a:cubicBezTo>
                <a:cubicBezTo>
                  <a:pt x="343853" y="195263"/>
                  <a:pt x="333375" y="196215"/>
                  <a:pt x="323850" y="198120"/>
                </a:cubicBezTo>
                <a:cubicBezTo>
                  <a:pt x="335280" y="171450"/>
                  <a:pt x="350520" y="143828"/>
                  <a:pt x="369570" y="115253"/>
                </a:cubicBezTo>
                <a:cubicBezTo>
                  <a:pt x="373380" y="116205"/>
                  <a:pt x="376238" y="116205"/>
                  <a:pt x="380048" y="116205"/>
                </a:cubicBezTo>
                <a:cubicBezTo>
                  <a:pt x="407670" y="116205"/>
                  <a:pt x="429578" y="93345"/>
                  <a:pt x="429578" y="66675"/>
                </a:cubicBezTo>
                <a:cubicBezTo>
                  <a:pt x="429578" y="41910"/>
                  <a:pt x="441008" y="0"/>
                  <a:pt x="441008" y="0"/>
                </a:cubicBezTo>
                <a:cubicBezTo>
                  <a:pt x="397193" y="0"/>
                  <a:pt x="358140" y="4763"/>
                  <a:pt x="337185" y="42863"/>
                </a:cubicBezTo>
                <a:lnTo>
                  <a:pt x="337185" y="42863"/>
                </a:lnTo>
                <a:cubicBezTo>
                  <a:pt x="333375" y="50483"/>
                  <a:pt x="330518" y="59055"/>
                  <a:pt x="330518" y="67628"/>
                </a:cubicBezTo>
                <a:cubicBezTo>
                  <a:pt x="330518" y="78105"/>
                  <a:pt x="333375" y="86678"/>
                  <a:pt x="339090" y="95250"/>
                </a:cubicBezTo>
                <a:cubicBezTo>
                  <a:pt x="327660" y="112395"/>
                  <a:pt x="317183" y="129540"/>
                  <a:pt x="307658" y="146685"/>
                </a:cubicBezTo>
                <a:cubicBezTo>
                  <a:pt x="303848" y="141923"/>
                  <a:pt x="300038" y="138113"/>
                  <a:pt x="295275" y="133350"/>
                </a:cubicBezTo>
                <a:cubicBezTo>
                  <a:pt x="295275" y="131445"/>
                  <a:pt x="296228" y="129540"/>
                  <a:pt x="296228" y="127635"/>
                </a:cubicBezTo>
                <a:cubicBezTo>
                  <a:pt x="296228" y="100013"/>
                  <a:pt x="273368" y="78105"/>
                  <a:pt x="246698" y="78105"/>
                </a:cubicBezTo>
                <a:cubicBezTo>
                  <a:pt x="220028" y="79057"/>
                  <a:pt x="179070" y="67628"/>
                  <a:pt x="179070" y="67628"/>
                </a:cubicBezTo>
                <a:cubicBezTo>
                  <a:pt x="179070" y="111443"/>
                  <a:pt x="183833" y="150495"/>
                  <a:pt x="221933" y="171450"/>
                </a:cubicBezTo>
                <a:lnTo>
                  <a:pt x="221933" y="171450"/>
                </a:lnTo>
                <a:cubicBezTo>
                  <a:pt x="229553" y="175260"/>
                  <a:pt x="238125" y="178118"/>
                  <a:pt x="246698" y="178118"/>
                </a:cubicBezTo>
                <a:cubicBezTo>
                  <a:pt x="258128" y="178118"/>
                  <a:pt x="267653" y="174308"/>
                  <a:pt x="276225" y="168593"/>
                </a:cubicBezTo>
                <a:cubicBezTo>
                  <a:pt x="281940" y="174308"/>
                  <a:pt x="285750" y="180023"/>
                  <a:pt x="289560" y="186690"/>
                </a:cubicBezTo>
                <a:cubicBezTo>
                  <a:pt x="259080" y="257175"/>
                  <a:pt x="252413" y="323850"/>
                  <a:pt x="256223" y="386715"/>
                </a:cubicBezTo>
                <a:cubicBezTo>
                  <a:pt x="255270" y="385763"/>
                  <a:pt x="254318" y="385763"/>
                  <a:pt x="252413" y="384810"/>
                </a:cubicBezTo>
                <a:cubicBezTo>
                  <a:pt x="245745" y="381953"/>
                  <a:pt x="240030" y="378143"/>
                  <a:pt x="233363" y="375285"/>
                </a:cubicBezTo>
                <a:cubicBezTo>
                  <a:pt x="234315" y="369570"/>
                  <a:pt x="234315" y="364808"/>
                  <a:pt x="234315" y="359093"/>
                </a:cubicBezTo>
                <a:cubicBezTo>
                  <a:pt x="234315" y="303848"/>
                  <a:pt x="189548" y="259080"/>
                  <a:pt x="134303" y="259080"/>
                </a:cubicBezTo>
                <a:cubicBezTo>
                  <a:pt x="82868" y="260985"/>
                  <a:pt x="0" y="238125"/>
                  <a:pt x="0" y="238125"/>
                </a:cubicBezTo>
                <a:cubicBezTo>
                  <a:pt x="0" y="325755"/>
                  <a:pt x="9525" y="403860"/>
                  <a:pt x="86678" y="446723"/>
                </a:cubicBezTo>
                <a:lnTo>
                  <a:pt x="86678" y="446723"/>
                </a:lnTo>
                <a:cubicBezTo>
                  <a:pt x="100965" y="455295"/>
                  <a:pt x="118110" y="460058"/>
                  <a:pt x="136208" y="460058"/>
                </a:cubicBezTo>
                <a:cubicBezTo>
                  <a:pt x="172403" y="460058"/>
                  <a:pt x="203835" y="441008"/>
                  <a:pt x="221933" y="412433"/>
                </a:cubicBezTo>
                <a:cubicBezTo>
                  <a:pt x="226695" y="415290"/>
                  <a:pt x="232410" y="417195"/>
                  <a:pt x="237173" y="420053"/>
                </a:cubicBezTo>
                <a:cubicBezTo>
                  <a:pt x="244793" y="423863"/>
                  <a:pt x="253365" y="427673"/>
                  <a:pt x="261938" y="431483"/>
                </a:cubicBezTo>
                <a:cubicBezTo>
                  <a:pt x="265748" y="459105"/>
                  <a:pt x="270510" y="486728"/>
                  <a:pt x="274320" y="512445"/>
                </a:cubicBezTo>
                <a:cubicBezTo>
                  <a:pt x="283845" y="566738"/>
                  <a:pt x="293370" y="619125"/>
                  <a:pt x="287655" y="667703"/>
                </a:cubicBezTo>
                <a:cubicBezTo>
                  <a:pt x="269558" y="675323"/>
                  <a:pt x="253365" y="685800"/>
                  <a:pt x="239078" y="699135"/>
                </a:cubicBezTo>
                <a:cubicBezTo>
                  <a:pt x="220980" y="690563"/>
                  <a:pt x="200025" y="685800"/>
                  <a:pt x="178118" y="685800"/>
                </a:cubicBezTo>
                <a:cubicBezTo>
                  <a:pt x="122873" y="685800"/>
                  <a:pt x="76200" y="716280"/>
                  <a:pt x="51435" y="762000"/>
                </a:cubicBezTo>
                <a:lnTo>
                  <a:pt x="545783" y="762000"/>
                </a:lnTo>
                <a:cubicBezTo>
                  <a:pt x="522922" y="724853"/>
                  <a:pt x="483870" y="700088"/>
                  <a:pt x="437197" y="696278"/>
                </a:cubicBezTo>
                <a:close/>
              </a:path>
            </a:pathLst>
          </a:custGeom>
          <a:gradFill flip="none" rotWithShape="1">
            <a:gsLst>
              <a:gs pos="71000">
                <a:schemeClr val="accent1">
                  <a:lumMod val="100000"/>
                </a:schemeClr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A39125D-DEF6-EE48-8034-0CF0FE36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592" y="227443"/>
            <a:ext cx="18465256" cy="199725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tserrat ExtraBold" charset="-52"/>
              </a:rPr>
              <a:t>Рекомендации по подготовке к школе</a:t>
            </a:r>
            <a:endParaRPr lang="ru-RU" sz="8800" dirty="0">
              <a:latin typeface="Montserrat ExtraBold" charset="-52"/>
            </a:endParaRPr>
          </a:p>
        </p:txBody>
      </p:sp>
      <p:sp>
        <p:nvSpPr>
          <p:cNvPr id="15" name="Graphic 189">
            <a:extLst>
              <a:ext uri="{FF2B5EF4-FFF2-40B4-BE49-F238E27FC236}">
                <a16:creationId xmlns:a16="http://schemas.microsoft.com/office/drawing/2014/main" xmlns="" id="{2A3A488D-7FEB-1488-A7EA-BA59D4C3FF58}"/>
              </a:ext>
            </a:extLst>
          </p:cNvPr>
          <p:cNvSpPr/>
          <p:nvPr/>
        </p:nvSpPr>
        <p:spPr>
          <a:xfrm>
            <a:off x="8892817" y="4344453"/>
            <a:ext cx="1547746" cy="966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21415" y="11395"/>
                </a:moveTo>
                <a:cubicBezTo>
                  <a:pt x="18786" y="17785"/>
                  <a:pt x="14804" y="21600"/>
                  <a:pt x="10763" y="21600"/>
                </a:cubicBezTo>
                <a:cubicBezTo>
                  <a:pt x="6722" y="21600"/>
                  <a:pt x="2740" y="17785"/>
                  <a:pt x="111" y="11395"/>
                </a:cubicBezTo>
                <a:cubicBezTo>
                  <a:pt x="-37" y="11035"/>
                  <a:pt x="-37" y="10567"/>
                  <a:pt x="111" y="10207"/>
                </a:cubicBezTo>
                <a:cubicBezTo>
                  <a:pt x="2740" y="3815"/>
                  <a:pt x="6722" y="0"/>
                  <a:pt x="10763" y="0"/>
                </a:cubicBezTo>
                <a:cubicBezTo>
                  <a:pt x="14804" y="0"/>
                  <a:pt x="18786" y="3815"/>
                  <a:pt x="21415" y="10205"/>
                </a:cubicBezTo>
                <a:cubicBezTo>
                  <a:pt x="21563" y="10566"/>
                  <a:pt x="21563" y="11034"/>
                  <a:pt x="21415" y="11395"/>
                </a:cubicBezTo>
                <a:close/>
                <a:moveTo>
                  <a:pt x="10763" y="3240"/>
                </a:moveTo>
                <a:cubicBezTo>
                  <a:pt x="8162" y="3240"/>
                  <a:pt x="6054" y="6625"/>
                  <a:pt x="6054" y="10800"/>
                </a:cubicBezTo>
                <a:cubicBezTo>
                  <a:pt x="6054" y="14975"/>
                  <a:pt x="8162" y="18360"/>
                  <a:pt x="10763" y="18360"/>
                </a:cubicBezTo>
                <a:cubicBezTo>
                  <a:pt x="13363" y="18360"/>
                  <a:pt x="15472" y="14975"/>
                  <a:pt x="15472" y="10800"/>
                </a:cubicBezTo>
                <a:cubicBezTo>
                  <a:pt x="15472" y="6625"/>
                  <a:pt x="13363" y="3240"/>
                  <a:pt x="10763" y="3240"/>
                </a:cubicBezTo>
                <a:close/>
                <a:moveTo>
                  <a:pt x="10763" y="7560"/>
                </a:moveTo>
                <a:cubicBezTo>
                  <a:pt x="10511" y="7561"/>
                  <a:pt x="10261" y="7640"/>
                  <a:pt x="10027" y="7790"/>
                </a:cubicBezTo>
                <a:cubicBezTo>
                  <a:pt x="10272" y="8027"/>
                  <a:pt x="10423" y="8451"/>
                  <a:pt x="10426" y="8910"/>
                </a:cubicBezTo>
                <a:cubicBezTo>
                  <a:pt x="10426" y="9656"/>
                  <a:pt x="10050" y="10260"/>
                  <a:pt x="9585" y="10260"/>
                </a:cubicBezTo>
                <a:cubicBezTo>
                  <a:pt x="9299" y="10254"/>
                  <a:pt x="9036" y="10012"/>
                  <a:pt x="8888" y="9619"/>
                </a:cubicBezTo>
                <a:cubicBezTo>
                  <a:pt x="8481" y="11285"/>
                  <a:pt x="8993" y="13164"/>
                  <a:pt x="10031" y="13817"/>
                </a:cubicBezTo>
                <a:cubicBezTo>
                  <a:pt x="11069" y="14469"/>
                  <a:pt x="12240" y="13648"/>
                  <a:pt x="12646" y="11981"/>
                </a:cubicBezTo>
                <a:cubicBezTo>
                  <a:pt x="13053" y="10315"/>
                  <a:pt x="12541" y="8436"/>
                  <a:pt x="11503" y="7783"/>
                </a:cubicBezTo>
                <a:cubicBezTo>
                  <a:pt x="11267" y="7635"/>
                  <a:pt x="11016" y="7559"/>
                  <a:pt x="10763" y="7560"/>
                </a:cubicBezTo>
                <a:close/>
              </a:path>
            </a:pathLst>
          </a:custGeom>
          <a:solidFill>
            <a:schemeClr val="accent1"/>
          </a:solidFill>
          <a:ln w="25400">
            <a:miter lim="400000"/>
          </a:ln>
        </p:spPr>
        <p:txBody>
          <a:bodyPr lIns="182880" tIns="182878" rIns="182880" bIns="182878" anchor="ctr"/>
          <a:lstStyle/>
          <a:p>
            <a:endParaRPr dirty="0"/>
          </a:p>
        </p:txBody>
      </p:sp>
      <p:sp>
        <p:nvSpPr>
          <p:cNvPr id="20" name="Graphic 221">
            <a:extLst>
              <a:ext uri="{FF2B5EF4-FFF2-40B4-BE49-F238E27FC236}">
                <a16:creationId xmlns:a16="http://schemas.microsoft.com/office/drawing/2014/main" xmlns="" id="{3159D7BD-2607-FC0A-B37F-1FDB67A67333}"/>
              </a:ext>
            </a:extLst>
          </p:cNvPr>
          <p:cNvSpPr/>
          <p:nvPr/>
        </p:nvSpPr>
        <p:spPr>
          <a:xfrm>
            <a:off x="3352428" y="4102826"/>
            <a:ext cx="1219202" cy="1219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4" h="21344" extrusionOk="0">
                <a:moveTo>
                  <a:pt x="20677" y="20010"/>
                </a:moveTo>
                <a:lnTo>
                  <a:pt x="6905" y="20010"/>
                </a:lnTo>
                <a:lnTo>
                  <a:pt x="17185" y="9729"/>
                </a:lnTo>
                <a:cubicBezTo>
                  <a:pt x="17467" y="9966"/>
                  <a:pt x="17888" y="9930"/>
                  <a:pt x="18125" y="9648"/>
                </a:cubicBezTo>
                <a:cubicBezTo>
                  <a:pt x="18334" y="9400"/>
                  <a:pt x="18334" y="9037"/>
                  <a:pt x="18125" y="8789"/>
                </a:cubicBezTo>
                <a:lnTo>
                  <a:pt x="20574" y="6341"/>
                </a:lnTo>
                <a:cubicBezTo>
                  <a:pt x="21600" y="5313"/>
                  <a:pt x="21600" y="3648"/>
                  <a:pt x="20574" y="2621"/>
                </a:cubicBezTo>
                <a:lnTo>
                  <a:pt x="18723" y="770"/>
                </a:lnTo>
                <a:cubicBezTo>
                  <a:pt x="17695" y="-256"/>
                  <a:pt x="16031" y="-256"/>
                  <a:pt x="15003" y="770"/>
                </a:cubicBezTo>
                <a:lnTo>
                  <a:pt x="12555" y="3219"/>
                </a:lnTo>
                <a:cubicBezTo>
                  <a:pt x="12273" y="2982"/>
                  <a:pt x="11852" y="3018"/>
                  <a:pt x="11615" y="3300"/>
                </a:cubicBezTo>
                <a:cubicBezTo>
                  <a:pt x="11406" y="3548"/>
                  <a:pt x="11406" y="3911"/>
                  <a:pt x="11615" y="4159"/>
                </a:cubicBezTo>
                <a:lnTo>
                  <a:pt x="196" y="15578"/>
                </a:lnTo>
                <a:cubicBezTo>
                  <a:pt x="70" y="15703"/>
                  <a:pt x="0" y="15873"/>
                  <a:pt x="0" y="16050"/>
                </a:cubicBezTo>
                <a:lnTo>
                  <a:pt x="0" y="20677"/>
                </a:lnTo>
                <a:cubicBezTo>
                  <a:pt x="0" y="21045"/>
                  <a:pt x="299" y="21344"/>
                  <a:pt x="667" y="21344"/>
                </a:cubicBezTo>
                <a:lnTo>
                  <a:pt x="20677" y="21344"/>
                </a:lnTo>
                <a:cubicBezTo>
                  <a:pt x="21046" y="21344"/>
                  <a:pt x="21344" y="21045"/>
                  <a:pt x="21344" y="20677"/>
                </a:cubicBezTo>
                <a:cubicBezTo>
                  <a:pt x="21344" y="20309"/>
                  <a:pt x="21046" y="20010"/>
                  <a:pt x="20677" y="20010"/>
                </a:cubicBezTo>
                <a:close/>
                <a:moveTo>
                  <a:pt x="15946" y="1713"/>
                </a:moveTo>
                <a:cubicBezTo>
                  <a:pt x="16453" y="1208"/>
                  <a:pt x="17273" y="1208"/>
                  <a:pt x="17780" y="1713"/>
                </a:cubicBezTo>
                <a:lnTo>
                  <a:pt x="19631" y="3564"/>
                </a:lnTo>
                <a:cubicBezTo>
                  <a:pt x="20136" y="4071"/>
                  <a:pt x="20136" y="4890"/>
                  <a:pt x="19631" y="5397"/>
                </a:cubicBezTo>
                <a:lnTo>
                  <a:pt x="17184" y="7845"/>
                </a:lnTo>
                <a:lnTo>
                  <a:pt x="13499" y="4160"/>
                </a:lnTo>
                <a:close/>
                <a:moveTo>
                  <a:pt x="2668" y="20010"/>
                </a:moveTo>
                <a:lnTo>
                  <a:pt x="1334" y="18676"/>
                </a:lnTo>
                <a:lnTo>
                  <a:pt x="1334" y="16326"/>
                </a:lnTo>
                <a:lnTo>
                  <a:pt x="5018" y="20010"/>
                </a:lnTo>
                <a:close/>
              </a:path>
            </a:pathLst>
          </a:custGeom>
          <a:solidFill>
            <a:schemeClr val="accent1"/>
          </a:solidFill>
          <a:ln w="25400">
            <a:miter lim="400000"/>
          </a:ln>
        </p:spPr>
        <p:txBody>
          <a:bodyPr lIns="182880" tIns="182878" rIns="182880" bIns="182878" anchor="ctr"/>
          <a:lstStyle/>
          <a:p>
            <a:endParaRPr/>
          </a:p>
        </p:txBody>
      </p:sp>
      <p:sp>
        <p:nvSpPr>
          <p:cNvPr id="21" name="Freeform 217">
            <a:extLst>
              <a:ext uri="{FF2B5EF4-FFF2-40B4-BE49-F238E27FC236}">
                <a16:creationId xmlns:a16="http://schemas.microsoft.com/office/drawing/2014/main" xmlns="" id="{82CC5741-4A96-70DF-42F8-75138CD9E5CC}"/>
              </a:ext>
            </a:extLst>
          </p:cNvPr>
          <p:cNvSpPr/>
          <p:nvPr/>
        </p:nvSpPr>
        <p:spPr>
          <a:xfrm>
            <a:off x="14104932" y="4127708"/>
            <a:ext cx="1394760" cy="140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462" extrusionOk="0">
                <a:moveTo>
                  <a:pt x="3685" y="6523"/>
                </a:moveTo>
                <a:lnTo>
                  <a:pt x="6321" y="9156"/>
                </a:lnTo>
                <a:cubicBezTo>
                  <a:pt x="6136" y="9669"/>
                  <a:pt x="6043" y="10209"/>
                  <a:pt x="6044" y="10754"/>
                </a:cubicBezTo>
                <a:cubicBezTo>
                  <a:pt x="6050" y="13342"/>
                  <a:pt x="8155" y="15436"/>
                  <a:pt x="10745" y="15429"/>
                </a:cubicBezTo>
                <a:cubicBezTo>
                  <a:pt x="11282" y="15428"/>
                  <a:pt x="11815" y="15335"/>
                  <a:pt x="12321" y="15153"/>
                </a:cubicBezTo>
                <a:lnTo>
                  <a:pt x="14071" y="16902"/>
                </a:lnTo>
                <a:cubicBezTo>
                  <a:pt x="12997" y="17255"/>
                  <a:pt x="11875" y="17438"/>
                  <a:pt x="10745" y="17443"/>
                </a:cubicBezTo>
                <a:cubicBezTo>
                  <a:pt x="6711" y="17443"/>
                  <a:pt x="2736" y="15072"/>
                  <a:pt x="111" y="11099"/>
                </a:cubicBezTo>
                <a:cubicBezTo>
                  <a:pt x="-37" y="10875"/>
                  <a:pt x="-37" y="10585"/>
                  <a:pt x="111" y="10361"/>
                </a:cubicBezTo>
                <a:cubicBezTo>
                  <a:pt x="1075" y="8888"/>
                  <a:pt x="2284" y="7590"/>
                  <a:pt x="3685" y="6523"/>
                </a:cubicBezTo>
                <a:close/>
                <a:moveTo>
                  <a:pt x="10745" y="6033"/>
                </a:moveTo>
                <a:cubicBezTo>
                  <a:pt x="9731" y="6033"/>
                  <a:pt x="8744" y="6363"/>
                  <a:pt x="7934" y="6972"/>
                </a:cubicBezTo>
                <a:lnTo>
                  <a:pt x="9881" y="8919"/>
                </a:lnTo>
                <a:cubicBezTo>
                  <a:pt x="10150" y="8788"/>
                  <a:pt x="10446" y="8719"/>
                  <a:pt x="10745" y="8717"/>
                </a:cubicBezTo>
                <a:cubicBezTo>
                  <a:pt x="11858" y="8717"/>
                  <a:pt x="12760" y="9619"/>
                  <a:pt x="12760" y="10731"/>
                </a:cubicBezTo>
                <a:cubicBezTo>
                  <a:pt x="12758" y="11030"/>
                  <a:pt x="12689" y="11325"/>
                  <a:pt x="12558" y="11594"/>
                </a:cubicBezTo>
                <a:lnTo>
                  <a:pt x="14506" y="13541"/>
                </a:lnTo>
                <a:cubicBezTo>
                  <a:pt x="15117" y="12727"/>
                  <a:pt x="15447" y="11736"/>
                  <a:pt x="15446" y="10718"/>
                </a:cubicBezTo>
                <a:cubicBezTo>
                  <a:pt x="15442" y="8127"/>
                  <a:pt x="13338" y="6029"/>
                  <a:pt x="10745" y="6033"/>
                </a:cubicBezTo>
                <a:close/>
                <a:moveTo>
                  <a:pt x="1146" y="189"/>
                </a:moveTo>
                <a:lnTo>
                  <a:pt x="6055" y="5093"/>
                </a:lnTo>
                <a:cubicBezTo>
                  <a:pt x="7521" y="4396"/>
                  <a:pt x="9122" y="4030"/>
                  <a:pt x="10745" y="4019"/>
                </a:cubicBezTo>
                <a:cubicBezTo>
                  <a:pt x="14779" y="4019"/>
                  <a:pt x="18754" y="6390"/>
                  <a:pt x="21379" y="10363"/>
                </a:cubicBezTo>
                <a:cubicBezTo>
                  <a:pt x="21527" y="10586"/>
                  <a:pt x="21527" y="10877"/>
                  <a:pt x="21379" y="11101"/>
                </a:cubicBezTo>
                <a:cubicBezTo>
                  <a:pt x="20169" y="12964"/>
                  <a:pt x="18560" y="14536"/>
                  <a:pt x="16670" y="15703"/>
                </a:cubicBezTo>
                <a:lnTo>
                  <a:pt x="21294" y="20324"/>
                </a:lnTo>
                <a:cubicBezTo>
                  <a:pt x="21545" y="20584"/>
                  <a:pt x="21545" y="20997"/>
                  <a:pt x="21294" y="21257"/>
                </a:cubicBezTo>
                <a:cubicBezTo>
                  <a:pt x="21036" y="21524"/>
                  <a:pt x="20611" y="21531"/>
                  <a:pt x="20344" y="21273"/>
                </a:cubicBezTo>
                <a:lnTo>
                  <a:pt x="196" y="1138"/>
                </a:lnTo>
                <a:cubicBezTo>
                  <a:pt x="-55" y="878"/>
                  <a:pt x="-55" y="465"/>
                  <a:pt x="196" y="205"/>
                </a:cubicBezTo>
                <a:cubicBezTo>
                  <a:pt x="454" y="-62"/>
                  <a:pt x="879" y="-69"/>
                  <a:pt x="1146" y="189"/>
                </a:cubicBezTo>
                <a:close/>
              </a:path>
            </a:pathLst>
          </a:custGeom>
          <a:solidFill>
            <a:schemeClr val="accent1"/>
          </a:solidFill>
          <a:ln w="25400">
            <a:miter lim="400000"/>
          </a:ln>
        </p:spPr>
        <p:txBody>
          <a:bodyPr lIns="182880" tIns="182878" rIns="182880" bIns="182878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5701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C4DEF28-3E8F-4C13-BFA4-C637353F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9114" y="348425"/>
            <a:ext cx="24383912" cy="1456809"/>
          </a:xfrm>
        </p:spPr>
        <p:txBody>
          <a:bodyPr/>
          <a:lstStyle/>
          <a:p>
            <a:r>
              <a:rPr lang="ru-RU" sz="8500" b="1" dirty="0" smtClean="0">
                <a:latin typeface="Montserrat ExtraBold" charset="-52"/>
                <a:cs typeface="Times New Roman" pitchFamily="18" charset="0"/>
              </a:rPr>
              <a:t>Рекомендации по успешной адаптации </a:t>
            </a:r>
            <a:endParaRPr lang="ru-RU" sz="8500" b="1" dirty="0">
              <a:latin typeface="Montserrat ExtraBold" charset="-52"/>
              <a:cs typeface="Times New Roman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5313B7B-7437-4572-91FC-F2C8F660806E}"/>
              </a:ext>
            </a:extLst>
          </p:cNvPr>
          <p:cNvSpPr txBox="1"/>
          <p:nvPr/>
        </p:nvSpPr>
        <p:spPr>
          <a:xfrm>
            <a:off x="2356776" y="2373970"/>
            <a:ext cx="15214047" cy="2031325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Будите ребенка спокойно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 Проснувшись, он должен увидеть вашу улыбку и услышать ласковый голос.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торопите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 Умение рассчитать время — ваша задача.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7229046-D48D-4843-ABB4-E263CDAEEF46}"/>
              </a:ext>
            </a:extLst>
          </p:cNvPr>
          <p:cNvSpPr txBox="1"/>
          <p:nvPr/>
        </p:nvSpPr>
        <p:spPr>
          <a:xfrm>
            <a:off x="2356776" y="8301318"/>
            <a:ext cx="14053721" cy="2031325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Забудьте фразу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: «Что ты сегодня получил?»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Встречайте ребенка после школы спокойно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, не обрушивайте на него тысячу вопросов, дайте расслабиться.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ea typeface="VTB Group Cond Book" panose="020B0506050504020204" pitchFamily="34" charset="77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43B166-A032-DBA8-C268-AF5602369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46" y="8552907"/>
            <a:ext cx="1883730" cy="1883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BBF134-C809-A532-DC12-48AA3614E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46" y="2521567"/>
            <a:ext cx="1883728" cy="18837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D46557-41F3-9713-6AB6-30D77213B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67" y="5606223"/>
            <a:ext cx="1602282" cy="16022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77197" y="5131837"/>
            <a:ext cx="1475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 в коем случае не предупреждайте на прощание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: «Смотри, не балуйся!», «Веди себя хорошо!», «Чтобы сегодня не было плохих отметок!»...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Пожелайте ребенку удачи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, подбодрите, найдите несколько ласковых слов: у него впереди трудный день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1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0F04BD-3EF7-6341-9574-19F4B73A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20" y="910463"/>
            <a:ext cx="12546512" cy="1517894"/>
          </a:xfrm>
        </p:spPr>
        <p:txBody>
          <a:bodyPr>
            <a:normAutofit fontScale="90000"/>
          </a:bodyPr>
          <a:lstStyle/>
          <a:p>
            <a:r>
              <a:rPr lang="ru-RU" dirty="0"/>
              <a:t>Ромадина Мария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Геннадьевна</a:t>
            </a:r>
            <a:endParaRPr lang="ru-RU" dirty="0"/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2C22C770-892B-EC90-0E94-255C7C6A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19" b="16719"/>
          <a:stretch/>
        </p:blipFill>
        <p:spPr>
          <a:xfrm flipH="1">
            <a:off x="12236451" y="1249055"/>
            <a:ext cx="12147550" cy="12147550"/>
          </a:xfrm>
          <a:prstGeom prst="ellipse">
            <a:avLst/>
          </a:prstGeom>
          <a:gradFill flip="none" rotWithShape="1">
            <a:gsLst>
              <a:gs pos="100000">
                <a:srgbClr val="CCD9E1"/>
              </a:gs>
              <a:gs pos="0">
                <a:srgbClr val="E4EDF1"/>
              </a:gs>
            </a:gsLst>
            <a:lin ang="0" scaled="1"/>
            <a:tileRect/>
          </a:gradFill>
          <a:effectLst>
            <a:softEdge rad="0"/>
          </a:effectLst>
        </p:spPr>
      </p:pic>
      <p:sp>
        <p:nvSpPr>
          <p:cNvPr id="12" name="Oval 7">
            <a:extLst>
              <a:ext uri="{FF2B5EF4-FFF2-40B4-BE49-F238E27FC236}">
                <a16:creationId xmlns="" xmlns:a16="http://schemas.microsoft.com/office/drawing/2014/main" id="{2C7F9D87-A6DB-90A8-2963-6D8239907530}"/>
              </a:ext>
            </a:extLst>
          </p:cNvPr>
          <p:cNvSpPr/>
          <p:nvPr/>
        </p:nvSpPr>
        <p:spPr>
          <a:xfrm rot="19392804">
            <a:off x="12281517" y="1250431"/>
            <a:ext cx="12144798" cy="12144798"/>
          </a:xfrm>
          <a:prstGeom prst="ellipse">
            <a:avLst/>
          </a:prstGeom>
          <a:gradFill>
            <a:gsLst>
              <a:gs pos="0">
                <a:schemeClr val="accent2">
                  <a:lumMod val="71000"/>
                  <a:lumOff val="29000"/>
                  <a:alpha val="0"/>
                </a:schemeClr>
              </a:gs>
              <a:gs pos="99000">
                <a:schemeClr val="accent2">
                  <a:lumMod val="75000"/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2112A91-B730-6CDA-DD94-246E730314D8}"/>
              </a:ext>
            </a:extLst>
          </p:cNvPr>
          <p:cNvSpPr txBox="1">
            <a:spLocks/>
          </p:cNvSpPr>
          <p:nvPr/>
        </p:nvSpPr>
        <p:spPr>
          <a:xfrm>
            <a:off x="3144612" y="6353675"/>
            <a:ext cx="7860960" cy="664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800" b="1" dirty="0">
                <a:solidFill>
                  <a:schemeClr val="tx1"/>
                </a:solidFill>
                <a:latin typeface="Montserrat Light" pitchFamily="2" charset="-52"/>
                <a:ea typeface="VTB Group Cond Book" panose="020B0506050504020204" pitchFamily="34" charset="-52"/>
                <a:cs typeface="+mn-cs"/>
              </a:rPr>
              <a:t>+7 9</a:t>
            </a:r>
            <a:r>
              <a:rPr lang="ru-RU" sz="4800" b="1" dirty="0">
                <a:solidFill>
                  <a:schemeClr val="tx1"/>
                </a:solidFill>
                <a:latin typeface="Montserrat Light" pitchFamily="2" charset="-52"/>
                <a:ea typeface="VTB Group Cond Book" panose="020B0506050504020204" pitchFamily="34" charset="-52"/>
                <a:cs typeface="+mn-cs"/>
              </a:rPr>
              <a:t>825990839</a:t>
            </a:r>
            <a:endParaRPr lang="en-US" sz="4800" b="1" dirty="0">
              <a:solidFill>
                <a:schemeClr val="tx1"/>
              </a:solidFill>
              <a:latin typeface="Montserrat Light" pitchFamily="2" charset="-52"/>
              <a:ea typeface="VTB Group Cond Book" panose="020B0506050504020204" pitchFamily="34" charset="-52"/>
              <a:cs typeface="+mn-cs"/>
            </a:endParaRPr>
          </a:p>
        </p:txBody>
      </p:sp>
      <p:sp>
        <p:nvSpPr>
          <p:cNvPr id="14" name="Oval 49">
            <a:extLst>
              <a:ext uri="{FF2B5EF4-FFF2-40B4-BE49-F238E27FC236}">
                <a16:creationId xmlns="" xmlns:a16="http://schemas.microsoft.com/office/drawing/2014/main" id="{88AF79C3-102E-9067-5A55-606E847B4F24}"/>
              </a:ext>
            </a:extLst>
          </p:cNvPr>
          <p:cNvSpPr/>
          <p:nvPr/>
        </p:nvSpPr>
        <p:spPr>
          <a:xfrm>
            <a:off x="1500015" y="6022749"/>
            <a:ext cx="1326654" cy="1326654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 scaled="0"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182856" tIns="91428" rIns="182856" bIns="91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618"/>
            <a:endParaRPr lang="ru-RU" sz="90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856D077D-5917-1A81-9080-A18A92BB9978}"/>
              </a:ext>
            </a:extLst>
          </p:cNvPr>
          <p:cNvSpPr txBox="1">
            <a:spLocks/>
          </p:cNvSpPr>
          <p:nvPr/>
        </p:nvSpPr>
        <p:spPr>
          <a:xfrm>
            <a:off x="3144610" y="4424035"/>
            <a:ext cx="10209080" cy="664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800" b="1" dirty="0">
                <a:solidFill>
                  <a:schemeClr val="tx1"/>
                </a:solidFill>
                <a:latin typeface="Montserrat Light" pitchFamily="2" charset="-52"/>
                <a:ea typeface="VTB Group Cond Book" panose="020B0506050504020204" pitchFamily="34" charset="-52"/>
                <a:cs typeface="+mn-cs"/>
              </a:rPr>
              <a:t>mrlorde275@mail.ru</a:t>
            </a:r>
          </a:p>
        </p:txBody>
      </p:sp>
      <p:sp>
        <p:nvSpPr>
          <p:cNvPr id="18" name="Oval 49">
            <a:extLst>
              <a:ext uri="{FF2B5EF4-FFF2-40B4-BE49-F238E27FC236}">
                <a16:creationId xmlns="" xmlns:a16="http://schemas.microsoft.com/office/drawing/2014/main" id="{D85194CB-95B6-D6B4-3654-9C051A2E884C}"/>
              </a:ext>
            </a:extLst>
          </p:cNvPr>
          <p:cNvSpPr/>
          <p:nvPr/>
        </p:nvSpPr>
        <p:spPr>
          <a:xfrm>
            <a:off x="1500015" y="3990749"/>
            <a:ext cx="1326654" cy="1326654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 scaled="0"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182856" tIns="91428" rIns="182856" bIns="91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618"/>
            <a:endParaRPr lang="ru-RU" sz="90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9" name="Рисунок 27">
            <a:extLst>
              <a:ext uri="{FF2B5EF4-FFF2-40B4-BE49-F238E27FC236}">
                <a16:creationId xmlns="" xmlns:a16="http://schemas.microsoft.com/office/drawing/2014/main" id="{AE5ACC5E-0FDB-8F80-47C9-6903739854C7}"/>
              </a:ext>
            </a:extLst>
          </p:cNvPr>
          <p:cNvSpPr/>
          <p:nvPr/>
        </p:nvSpPr>
        <p:spPr>
          <a:xfrm>
            <a:off x="1913134" y="6326532"/>
            <a:ext cx="500412" cy="719084"/>
          </a:xfrm>
          <a:custGeom>
            <a:avLst/>
            <a:gdLst>
              <a:gd name="connsiteX0" fmla="*/ 237442 w 250206"/>
              <a:gd name="connsiteY0" fmla="*/ 279193 h 359542"/>
              <a:gd name="connsiteX1" fmla="*/ 229943 w 250206"/>
              <a:gd name="connsiteY1" fmla="*/ 266672 h 359542"/>
              <a:gd name="connsiteX2" fmla="*/ 173435 w 250206"/>
              <a:gd name="connsiteY2" fmla="*/ 218919 h 359542"/>
              <a:gd name="connsiteX3" fmla="*/ 159999 w 250206"/>
              <a:gd name="connsiteY3" fmla="*/ 221671 h 359542"/>
              <a:gd name="connsiteX4" fmla="*/ 146897 w 250206"/>
              <a:gd name="connsiteY4" fmla="*/ 227290 h 359542"/>
              <a:gd name="connsiteX5" fmla="*/ 143306 w 250206"/>
              <a:gd name="connsiteY5" fmla="*/ 228949 h 359542"/>
              <a:gd name="connsiteX6" fmla="*/ 132239 w 250206"/>
              <a:gd name="connsiteY6" fmla="*/ 232427 h 359542"/>
              <a:gd name="connsiteX7" fmla="*/ 100765 w 250206"/>
              <a:gd name="connsiteY7" fmla="*/ 197072 h 359542"/>
              <a:gd name="connsiteX8" fmla="*/ 93382 w 250206"/>
              <a:gd name="connsiteY8" fmla="*/ 157062 h 359542"/>
              <a:gd name="connsiteX9" fmla="*/ 108793 w 250206"/>
              <a:gd name="connsiteY9" fmla="*/ 145263 h 359542"/>
              <a:gd name="connsiteX10" fmla="*/ 111351 w 250206"/>
              <a:gd name="connsiteY10" fmla="*/ 144266 h 359542"/>
              <a:gd name="connsiteX11" fmla="*/ 124619 w 250206"/>
              <a:gd name="connsiteY11" fmla="*/ 138679 h 359542"/>
              <a:gd name="connsiteX12" fmla="*/ 142110 w 250206"/>
              <a:gd name="connsiteY12" fmla="*/ 57148 h 359542"/>
              <a:gd name="connsiteX13" fmla="*/ 138534 w 250206"/>
              <a:gd name="connsiteY13" fmla="*/ 42908 h 359542"/>
              <a:gd name="connsiteX14" fmla="*/ 100489 w 250206"/>
              <a:gd name="connsiteY14" fmla="*/ 0 h 359542"/>
              <a:gd name="connsiteX15" fmla="*/ 84714 w 250206"/>
              <a:gd name="connsiteY15" fmla="*/ 3448 h 359542"/>
              <a:gd name="connsiteX16" fmla="*/ 13593 w 250206"/>
              <a:gd name="connsiteY16" fmla="*/ 60652 h 359542"/>
              <a:gd name="connsiteX17" fmla="*/ 25376 w 250206"/>
              <a:gd name="connsiteY17" fmla="*/ 229237 h 359542"/>
              <a:gd name="connsiteX18" fmla="*/ 137365 w 250206"/>
              <a:gd name="connsiteY18" fmla="*/ 355828 h 359542"/>
              <a:gd name="connsiteX19" fmla="*/ 163442 w 250206"/>
              <a:gd name="connsiteY19" fmla="*/ 359543 h 359542"/>
              <a:gd name="connsiteX20" fmla="*/ 163447 w 250206"/>
              <a:gd name="connsiteY20" fmla="*/ 359543 h 359542"/>
              <a:gd name="connsiteX21" fmla="*/ 228009 w 250206"/>
              <a:gd name="connsiteY21" fmla="*/ 345152 h 359542"/>
              <a:gd name="connsiteX22" fmla="*/ 248694 w 250206"/>
              <a:gd name="connsiteY22" fmla="*/ 324546 h 359542"/>
              <a:gd name="connsiteX23" fmla="*/ 237442 w 250206"/>
              <a:gd name="connsiteY23" fmla="*/ 279193 h 359542"/>
              <a:gd name="connsiteX24" fmla="*/ 225555 w 250206"/>
              <a:gd name="connsiteY24" fmla="*/ 317038 h 359542"/>
              <a:gd name="connsiteX25" fmla="*/ 218456 w 250206"/>
              <a:gd name="connsiteY25" fmla="*/ 322782 h 359542"/>
              <a:gd name="connsiteX26" fmla="*/ 218240 w 250206"/>
              <a:gd name="connsiteY26" fmla="*/ 322876 h 359542"/>
              <a:gd name="connsiteX27" fmla="*/ 163440 w 250206"/>
              <a:gd name="connsiteY27" fmla="*/ 335220 h 359542"/>
              <a:gd name="connsiteX28" fmla="*/ 144725 w 250206"/>
              <a:gd name="connsiteY28" fmla="*/ 332645 h 359542"/>
              <a:gd name="connsiteX29" fmla="*/ 47807 w 250206"/>
              <a:gd name="connsiteY29" fmla="*/ 219837 h 359542"/>
              <a:gd name="connsiteX30" fmla="*/ 35293 w 250206"/>
              <a:gd name="connsiteY30" fmla="*/ 71638 h 359542"/>
              <a:gd name="connsiteX31" fmla="*/ 93740 w 250206"/>
              <a:gd name="connsiteY31" fmla="*/ 26035 h 359542"/>
              <a:gd name="connsiteX32" fmla="*/ 93999 w 250206"/>
              <a:gd name="connsiteY32" fmla="*/ 25930 h 359542"/>
              <a:gd name="connsiteX33" fmla="*/ 100489 w 250206"/>
              <a:gd name="connsiteY33" fmla="*/ 24324 h 359542"/>
              <a:gd name="connsiteX34" fmla="*/ 114965 w 250206"/>
              <a:gd name="connsiteY34" fmla="*/ 48929 h 359542"/>
              <a:gd name="connsiteX35" fmla="*/ 118525 w 250206"/>
              <a:gd name="connsiteY35" fmla="*/ 63109 h 359542"/>
              <a:gd name="connsiteX36" fmla="*/ 115204 w 250206"/>
              <a:gd name="connsiteY36" fmla="*/ 116249 h 359542"/>
              <a:gd name="connsiteX37" fmla="*/ 101999 w 250206"/>
              <a:gd name="connsiteY37" fmla="*/ 121811 h 359542"/>
              <a:gd name="connsiteX38" fmla="*/ 100181 w 250206"/>
              <a:gd name="connsiteY38" fmla="*/ 122515 h 359542"/>
              <a:gd name="connsiteX39" fmla="*/ 70844 w 250206"/>
              <a:gd name="connsiteY39" fmla="*/ 147905 h 359542"/>
              <a:gd name="connsiteX40" fmla="*/ 78719 w 250206"/>
              <a:gd name="connsiteY40" fmla="*/ 207366 h 359542"/>
              <a:gd name="connsiteX41" fmla="*/ 132236 w 250206"/>
              <a:gd name="connsiteY41" fmla="*/ 256753 h 359542"/>
              <a:gd name="connsiteX42" fmla="*/ 153938 w 250206"/>
              <a:gd name="connsiteY42" fmla="*/ 250828 h 359542"/>
              <a:gd name="connsiteX43" fmla="*/ 156336 w 250206"/>
              <a:gd name="connsiteY43" fmla="*/ 249710 h 359542"/>
              <a:gd name="connsiteX44" fmla="*/ 169458 w 250206"/>
              <a:gd name="connsiteY44" fmla="*/ 244083 h 359542"/>
              <a:gd name="connsiteX45" fmla="*/ 173433 w 250206"/>
              <a:gd name="connsiteY45" fmla="*/ 243245 h 359542"/>
              <a:gd name="connsiteX46" fmla="*/ 209110 w 250206"/>
              <a:gd name="connsiteY46" fmla="*/ 279230 h 359542"/>
              <a:gd name="connsiteX47" fmla="*/ 216604 w 250206"/>
              <a:gd name="connsiteY47" fmla="*/ 291743 h 359542"/>
              <a:gd name="connsiteX48" fmla="*/ 225555 w 250206"/>
              <a:gd name="connsiteY48" fmla="*/ 317038 h 3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0206" h="359542">
                <a:moveTo>
                  <a:pt x="237442" y="279193"/>
                </a:moveTo>
                <a:lnTo>
                  <a:pt x="229943" y="266672"/>
                </a:lnTo>
                <a:cubicBezTo>
                  <a:pt x="216458" y="244438"/>
                  <a:pt x="197846" y="218919"/>
                  <a:pt x="173435" y="218919"/>
                </a:cubicBezTo>
                <a:cubicBezTo>
                  <a:pt x="168912" y="218919"/>
                  <a:pt x="164433" y="219829"/>
                  <a:pt x="159999" y="221671"/>
                </a:cubicBezTo>
                <a:lnTo>
                  <a:pt x="146897" y="227290"/>
                </a:lnTo>
                <a:cubicBezTo>
                  <a:pt x="145700" y="227786"/>
                  <a:pt x="144537" y="228350"/>
                  <a:pt x="143306" y="228949"/>
                </a:cubicBezTo>
                <a:cubicBezTo>
                  <a:pt x="139953" y="230580"/>
                  <a:pt x="136150" y="232427"/>
                  <a:pt x="132239" y="232427"/>
                </a:cubicBezTo>
                <a:cubicBezTo>
                  <a:pt x="122590" y="232427"/>
                  <a:pt x="111411" y="219871"/>
                  <a:pt x="100765" y="197072"/>
                </a:cubicBezTo>
                <a:cubicBezTo>
                  <a:pt x="90317" y="174696"/>
                  <a:pt x="90983" y="162965"/>
                  <a:pt x="93382" y="157062"/>
                </a:cubicBezTo>
                <a:cubicBezTo>
                  <a:pt x="96028" y="150550"/>
                  <a:pt x="102182" y="147765"/>
                  <a:pt x="108793" y="145263"/>
                </a:cubicBezTo>
                <a:cubicBezTo>
                  <a:pt x="109713" y="144915"/>
                  <a:pt x="110543" y="144598"/>
                  <a:pt x="111351" y="144266"/>
                </a:cubicBezTo>
                <a:lnTo>
                  <a:pt x="124619" y="138679"/>
                </a:lnTo>
                <a:cubicBezTo>
                  <a:pt x="159185" y="124224"/>
                  <a:pt x="146326" y="73709"/>
                  <a:pt x="142110" y="57148"/>
                </a:cubicBezTo>
                <a:lnTo>
                  <a:pt x="138534" y="42908"/>
                </a:lnTo>
                <a:cubicBezTo>
                  <a:pt x="135477" y="31172"/>
                  <a:pt x="127372" y="0"/>
                  <a:pt x="100489" y="0"/>
                </a:cubicBezTo>
                <a:cubicBezTo>
                  <a:pt x="95512" y="0"/>
                  <a:pt x="90203" y="1159"/>
                  <a:pt x="84714" y="3448"/>
                </a:cubicBezTo>
                <a:cubicBezTo>
                  <a:pt x="81112" y="4878"/>
                  <a:pt x="31549" y="25109"/>
                  <a:pt x="13593" y="60652"/>
                </a:cubicBezTo>
                <a:cubicBezTo>
                  <a:pt x="-7868" y="102958"/>
                  <a:pt x="-3900" y="159691"/>
                  <a:pt x="25376" y="229237"/>
                </a:cubicBezTo>
                <a:cubicBezTo>
                  <a:pt x="54432" y="298871"/>
                  <a:pt x="92110" y="341463"/>
                  <a:pt x="137365" y="355828"/>
                </a:cubicBezTo>
                <a:cubicBezTo>
                  <a:pt x="145127" y="358294"/>
                  <a:pt x="153900" y="359543"/>
                  <a:pt x="163442" y="359543"/>
                </a:cubicBezTo>
                <a:cubicBezTo>
                  <a:pt x="163442" y="359543"/>
                  <a:pt x="163445" y="359543"/>
                  <a:pt x="163447" y="359543"/>
                </a:cubicBezTo>
                <a:cubicBezTo>
                  <a:pt x="194678" y="359543"/>
                  <a:pt x="225506" y="346255"/>
                  <a:pt x="228009" y="345152"/>
                </a:cubicBezTo>
                <a:cubicBezTo>
                  <a:pt x="238776" y="340591"/>
                  <a:pt x="245736" y="333658"/>
                  <a:pt x="248694" y="324546"/>
                </a:cubicBezTo>
                <a:cubicBezTo>
                  <a:pt x="253708" y="309094"/>
                  <a:pt x="245297" y="292164"/>
                  <a:pt x="237442" y="279193"/>
                </a:cubicBezTo>
                <a:close/>
                <a:moveTo>
                  <a:pt x="225555" y="317038"/>
                </a:moveTo>
                <a:cubicBezTo>
                  <a:pt x="224867" y="319156"/>
                  <a:pt x="222477" y="321089"/>
                  <a:pt x="218456" y="322782"/>
                </a:cubicBezTo>
                <a:cubicBezTo>
                  <a:pt x="218389" y="322811"/>
                  <a:pt x="218308" y="322845"/>
                  <a:pt x="218240" y="322876"/>
                </a:cubicBezTo>
                <a:cubicBezTo>
                  <a:pt x="217961" y="322999"/>
                  <a:pt x="190056" y="335222"/>
                  <a:pt x="163440" y="335220"/>
                </a:cubicBezTo>
                <a:cubicBezTo>
                  <a:pt x="156399" y="335220"/>
                  <a:pt x="150103" y="334354"/>
                  <a:pt x="144725" y="332645"/>
                </a:cubicBezTo>
                <a:cubicBezTo>
                  <a:pt x="106599" y="320543"/>
                  <a:pt x="73998" y="282602"/>
                  <a:pt x="47807" y="219837"/>
                </a:cubicBezTo>
                <a:cubicBezTo>
                  <a:pt x="21422" y="157150"/>
                  <a:pt x="17206" y="107295"/>
                  <a:pt x="35293" y="71638"/>
                </a:cubicBezTo>
                <a:cubicBezTo>
                  <a:pt x="49338" y="43839"/>
                  <a:pt x="93309" y="26204"/>
                  <a:pt x="93740" y="26035"/>
                </a:cubicBezTo>
                <a:cubicBezTo>
                  <a:pt x="93827" y="25999"/>
                  <a:pt x="93913" y="25965"/>
                  <a:pt x="93999" y="25930"/>
                </a:cubicBezTo>
                <a:cubicBezTo>
                  <a:pt x="96503" y="24879"/>
                  <a:pt x="98747" y="24324"/>
                  <a:pt x="100489" y="24324"/>
                </a:cubicBezTo>
                <a:cubicBezTo>
                  <a:pt x="105849" y="24324"/>
                  <a:pt x="110726" y="32637"/>
                  <a:pt x="114965" y="48929"/>
                </a:cubicBezTo>
                <a:lnTo>
                  <a:pt x="118525" y="63109"/>
                </a:lnTo>
                <a:cubicBezTo>
                  <a:pt x="126205" y="93271"/>
                  <a:pt x="125036" y="112137"/>
                  <a:pt x="115204" y="116249"/>
                </a:cubicBezTo>
                <a:lnTo>
                  <a:pt x="101999" y="121811"/>
                </a:lnTo>
                <a:cubicBezTo>
                  <a:pt x="101473" y="122029"/>
                  <a:pt x="100859" y="122257"/>
                  <a:pt x="100181" y="122515"/>
                </a:cubicBezTo>
                <a:cubicBezTo>
                  <a:pt x="92887" y="125277"/>
                  <a:pt x="77709" y="131021"/>
                  <a:pt x="70844" y="147905"/>
                </a:cubicBezTo>
                <a:cubicBezTo>
                  <a:pt x="64616" y="163226"/>
                  <a:pt x="67194" y="182676"/>
                  <a:pt x="78719" y="207366"/>
                </a:cubicBezTo>
                <a:cubicBezTo>
                  <a:pt x="94241" y="240598"/>
                  <a:pt x="111746" y="256753"/>
                  <a:pt x="132236" y="256753"/>
                </a:cubicBezTo>
                <a:cubicBezTo>
                  <a:pt x="141745" y="256753"/>
                  <a:pt x="149378" y="253043"/>
                  <a:pt x="153938" y="250828"/>
                </a:cubicBezTo>
                <a:cubicBezTo>
                  <a:pt x="154778" y="250419"/>
                  <a:pt x="155529" y="250044"/>
                  <a:pt x="156336" y="249710"/>
                </a:cubicBezTo>
                <a:lnTo>
                  <a:pt x="169458" y="244083"/>
                </a:lnTo>
                <a:cubicBezTo>
                  <a:pt x="170812" y="243519"/>
                  <a:pt x="172113" y="243245"/>
                  <a:pt x="173433" y="243245"/>
                </a:cubicBezTo>
                <a:cubicBezTo>
                  <a:pt x="179749" y="243245"/>
                  <a:pt x="191075" y="249499"/>
                  <a:pt x="209110" y="279230"/>
                </a:cubicBezTo>
                <a:lnTo>
                  <a:pt x="216604" y="291743"/>
                </a:lnTo>
                <a:cubicBezTo>
                  <a:pt x="225839" y="306991"/>
                  <a:pt x="226569" y="313915"/>
                  <a:pt x="225555" y="317038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lIns="182880" tIns="91440" rIns="182880" bIns="91440" rtlCol="0" anchor="ctr"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33A963D5-C5B1-3698-1295-C4931B986220}"/>
              </a:ext>
            </a:extLst>
          </p:cNvPr>
          <p:cNvSpPr/>
          <p:nvPr/>
        </p:nvSpPr>
        <p:spPr>
          <a:xfrm>
            <a:off x="1803443" y="4397004"/>
            <a:ext cx="719798" cy="514140"/>
          </a:xfrm>
          <a:custGeom>
            <a:avLst/>
            <a:gdLst>
              <a:gd name="connsiteX0" fmla="*/ 347046 w 359899"/>
              <a:gd name="connsiteY0" fmla="*/ 0 h 257070"/>
              <a:gd name="connsiteX1" fmla="*/ 12854 w 359899"/>
              <a:gd name="connsiteY1" fmla="*/ 0 h 257070"/>
              <a:gd name="connsiteX2" fmla="*/ 0 w 359899"/>
              <a:gd name="connsiteY2" fmla="*/ 12853 h 257070"/>
              <a:gd name="connsiteX3" fmla="*/ 0 w 359899"/>
              <a:gd name="connsiteY3" fmla="*/ 244217 h 257070"/>
              <a:gd name="connsiteX4" fmla="*/ 12854 w 359899"/>
              <a:gd name="connsiteY4" fmla="*/ 257071 h 257070"/>
              <a:gd name="connsiteX5" fmla="*/ 347046 w 359899"/>
              <a:gd name="connsiteY5" fmla="*/ 257071 h 257070"/>
              <a:gd name="connsiteX6" fmla="*/ 359900 w 359899"/>
              <a:gd name="connsiteY6" fmla="*/ 244217 h 257070"/>
              <a:gd name="connsiteX7" fmla="*/ 359900 w 359899"/>
              <a:gd name="connsiteY7" fmla="*/ 12853 h 257070"/>
              <a:gd name="connsiteX8" fmla="*/ 347046 w 359899"/>
              <a:gd name="connsiteY8" fmla="*/ 0 h 257070"/>
              <a:gd name="connsiteX9" fmla="*/ 325966 w 359899"/>
              <a:gd name="connsiteY9" fmla="*/ 25707 h 257070"/>
              <a:gd name="connsiteX10" fmla="*/ 179950 w 359899"/>
              <a:gd name="connsiteY10" fmla="*/ 138022 h 257070"/>
              <a:gd name="connsiteX11" fmla="*/ 33933 w 359899"/>
              <a:gd name="connsiteY11" fmla="*/ 25707 h 257070"/>
              <a:gd name="connsiteX12" fmla="*/ 325966 w 359899"/>
              <a:gd name="connsiteY12" fmla="*/ 25707 h 257070"/>
              <a:gd name="connsiteX13" fmla="*/ 334192 w 359899"/>
              <a:gd name="connsiteY13" fmla="*/ 231364 h 257070"/>
              <a:gd name="connsiteX14" fmla="*/ 25707 w 359899"/>
              <a:gd name="connsiteY14" fmla="*/ 231364 h 257070"/>
              <a:gd name="connsiteX15" fmla="*/ 25707 w 359899"/>
              <a:gd name="connsiteY15" fmla="*/ 51812 h 257070"/>
              <a:gd name="connsiteX16" fmla="*/ 172122 w 359899"/>
              <a:gd name="connsiteY16" fmla="*/ 164435 h 257070"/>
              <a:gd name="connsiteX17" fmla="*/ 187778 w 359899"/>
              <a:gd name="connsiteY17" fmla="*/ 164435 h 257070"/>
              <a:gd name="connsiteX18" fmla="*/ 334192 w 359899"/>
              <a:gd name="connsiteY18" fmla="*/ 51812 h 257070"/>
              <a:gd name="connsiteX19" fmla="*/ 334192 w 359899"/>
              <a:gd name="connsiteY19" fmla="*/ 231364 h 2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899" h="257070">
                <a:moveTo>
                  <a:pt x="347046" y="0"/>
                </a:moveTo>
                <a:lnTo>
                  <a:pt x="12854" y="0"/>
                </a:lnTo>
                <a:cubicBezTo>
                  <a:pt x="5755" y="0"/>
                  <a:pt x="0" y="5755"/>
                  <a:pt x="0" y="12853"/>
                </a:cubicBezTo>
                <a:lnTo>
                  <a:pt x="0" y="244217"/>
                </a:lnTo>
                <a:cubicBezTo>
                  <a:pt x="0" y="251316"/>
                  <a:pt x="5755" y="257071"/>
                  <a:pt x="12854" y="257071"/>
                </a:cubicBezTo>
                <a:lnTo>
                  <a:pt x="347046" y="257071"/>
                </a:lnTo>
                <a:cubicBezTo>
                  <a:pt x="354145" y="257071"/>
                  <a:pt x="359900" y="251316"/>
                  <a:pt x="359900" y="244217"/>
                </a:cubicBezTo>
                <a:lnTo>
                  <a:pt x="359900" y="12853"/>
                </a:lnTo>
                <a:cubicBezTo>
                  <a:pt x="359900" y="5755"/>
                  <a:pt x="354145" y="0"/>
                  <a:pt x="347046" y="0"/>
                </a:cubicBezTo>
                <a:close/>
                <a:moveTo>
                  <a:pt x="325966" y="25707"/>
                </a:moveTo>
                <a:lnTo>
                  <a:pt x="179950" y="138022"/>
                </a:lnTo>
                <a:lnTo>
                  <a:pt x="33933" y="25707"/>
                </a:lnTo>
                <a:lnTo>
                  <a:pt x="325966" y="25707"/>
                </a:lnTo>
                <a:close/>
                <a:moveTo>
                  <a:pt x="334192" y="231364"/>
                </a:moveTo>
                <a:lnTo>
                  <a:pt x="25707" y="231364"/>
                </a:lnTo>
                <a:lnTo>
                  <a:pt x="25707" y="51812"/>
                </a:lnTo>
                <a:lnTo>
                  <a:pt x="172122" y="164435"/>
                </a:lnTo>
                <a:cubicBezTo>
                  <a:pt x="176739" y="167980"/>
                  <a:pt x="183161" y="167980"/>
                  <a:pt x="187778" y="164435"/>
                </a:cubicBezTo>
                <a:lnTo>
                  <a:pt x="334192" y="51812"/>
                </a:lnTo>
                <a:lnTo>
                  <a:pt x="334192" y="231364"/>
                </a:lnTo>
                <a:close/>
              </a:path>
            </a:pathLst>
          </a:custGeom>
          <a:solidFill>
            <a:schemeClr val="bg1"/>
          </a:solidFill>
          <a:ln w="737" cap="flat">
            <a:noFill/>
            <a:prstDash val="solid"/>
            <a:miter/>
          </a:ln>
        </p:spPr>
        <p:txBody>
          <a:bodyPr lIns="182880" tIns="91440" rIns="182880" bIns="91440" rtlCol="0" anchor="ctr"/>
          <a:lstStyle/>
          <a:p>
            <a:endParaRPr lang="ru-RU"/>
          </a:p>
        </p:txBody>
      </p:sp>
      <p:sp>
        <p:nvSpPr>
          <p:cNvPr id="31" name="Rounded Rectangular Callout 17">
            <a:extLst>
              <a:ext uri="{FF2B5EF4-FFF2-40B4-BE49-F238E27FC236}">
                <a16:creationId xmlns="" xmlns:a16="http://schemas.microsoft.com/office/drawing/2014/main" id="{8168FAB3-ED85-54CD-8D43-DEABFCE8DB9D}"/>
              </a:ext>
            </a:extLst>
          </p:cNvPr>
          <p:cNvSpPr/>
          <p:nvPr/>
        </p:nvSpPr>
        <p:spPr>
          <a:xfrm>
            <a:off x="8751438" y="10613538"/>
            <a:ext cx="5739148" cy="2663980"/>
          </a:xfrm>
          <a:prstGeom prst="wedgeRoundRectCallout">
            <a:avLst>
              <a:gd name="adj1" fmla="val 72564"/>
              <a:gd name="adj2" fmla="val 7934"/>
              <a:gd name="adj3" fmla="val 16667"/>
            </a:avLst>
          </a:pr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Montserrat Light" pitchFamily="2" charset="-52"/>
                <a:ea typeface="VTB Group Cond" panose="020B0506050504020204" pitchFamily="34" charset="77"/>
              </a:rPr>
              <a:t>Нужна помощь?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Montserrat Light" pitchFamily="2" charset="-52"/>
                <a:ea typeface="VTB Group Cond" panose="020B0506050504020204" pitchFamily="34" charset="77"/>
              </a:rPr>
              <a:t>Обращайтесь</a:t>
            </a:r>
          </a:p>
        </p:txBody>
      </p:sp>
      <p:sp>
        <p:nvSpPr>
          <p:cNvPr id="32" name="Фигура">
            <a:extLst>
              <a:ext uri="{FF2B5EF4-FFF2-40B4-BE49-F238E27FC236}">
                <a16:creationId xmlns="" xmlns:a16="http://schemas.microsoft.com/office/drawing/2014/main" id="{AC6AF40C-AA6E-28EA-F437-98BFCF079136}"/>
              </a:ext>
            </a:extLst>
          </p:cNvPr>
          <p:cNvSpPr/>
          <p:nvPr/>
        </p:nvSpPr>
        <p:spPr>
          <a:xfrm>
            <a:off x="10659533" y="2148020"/>
            <a:ext cx="1576918" cy="560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310" extrusionOk="0">
                <a:moveTo>
                  <a:pt x="10829" y="4"/>
                </a:moveTo>
                <a:cubicBezTo>
                  <a:pt x="8668" y="-147"/>
                  <a:pt x="6864" y="4633"/>
                  <a:pt x="6858" y="10653"/>
                </a:cubicBezTo>
                <a:cubicBezTo>
                  <a:pt x="6852" y="16420"/>
                  <a:pt x="8513" y="21087"/>
                  <a:pt x="10581" y="21303"/>
                </a:cubicBezTo>
                <a:cubicBezTo>
                  <a:pt x="12027" y="21453"/>
                  <a:pt x="13378" y="19280"/>
                  <a:pt x="14063" y="15706"/>
                </a:cubicBezTo>
                <a:cubicBezTo>
                  <a:pt x="14350" y="14244"/>
                  <a:pt x="14842" y="13182"/>
                  <a:pt x="15419" y="12765"/>
                </a:cubicBezTo>
                <a:cubicBezTo>
                  <a:pt x="16212" y="12191"/>
                  <a:pt x="17052" y="12890"/>
                  <a:pt x="17603" y="14590"/>
                </a:cubicBezTo>
                <a:cubicBezTo>
                  <a:pt x="18900" y="18813"/>
                  <a:pt x="21371" y="16270"/>
                  <a:pt x="21381" y="10698"/>
                </a:cubicBezTo>
                <a:cubicBezTo>
                  <a:pt x="21390" y="5071"/>
                  <a:pt x="18891" y="2453"/>
                  <a:pt x="17587" y="6731"/>
                </a:cubicBezTo>
                <a:cubicBezTo>
                  <a:pt x="17150" y="8044"/>
                  <a:pt x="16527" y="8760"/>
                  <a:pt x="15887" y="8692"/>
                </a:cubicBezTo>
                <a:cubicBezTo>
                  <a:pt x="15103" y="8610"/>
                  <a:pt x="14394" y="7388"/>
                  <a:pt x="14014" y="5464"/>
                </a:cubicBezTo>
                <a:cubicBezTo>
                  <a:pt x="13376" y="2181"/>
                  <a:pt x="12162" y="97"/>
                  <a:pt x="10829" y="4"/>
                </a:cubicBezTo>
                <a:close/>
                <a:moveTo>
                  <a:pt x="2155" y="4559"/>
                </a:moveTo>
                <a:cubicBezTo>
                  <a:pt x="1603" y="4559"/>
                  <a:pt x="1053" y="5159"/>
                  <a:pt x="632" y="6339"/>
                </a:cubicBezTo>
                <a:cubicBezTo>
                  <a:pt x="-210" y="8699"/>
                  <a:pt x="-210" y="12517"/>
                  <a:pt x="632" y="14877"/>
                </a:cubicBezTo>
                <a:cubicBezTo>
                  <a:pt x="1474" y="17237"/>
                  <a:pt x="2836" y="17237"/>
                  <a:pt x="3677" y="14877"/>
                </a:cubicBezTo>
                <a:cubicBezTo>
                  <a:pt x="4519" y="12517"/>
                  <a:pt x="4519" y="8699"/>
                  <a:pt x="3677" y="6339"/>
                </a:cubicBezTo>
                <a:cubicBezTo>
                  <a:pt x="3257" y="5159"/>
                  <a:pt x="2706" y="4559"/>
                  <a:pt x="2155" y="4559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28877869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0F04BD-3EF7-6341-9574-19F4B73A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20" y="910463"/>
            <a:ext cx="12546512" cy="151789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Приходько Евгения Александровна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2C22C770-892B-EC90-0E94-255C7C6A3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1" r="15187" b="31519"/>
          <a:stretch/>
        </p:blipFill>
        <p:spPr>
          <a:xfrm flipH="1">
            <a:off x="12236451" y="1249055"/>
            <a:ext cx="12147550" cy="12147550"/>
          </a:xfrm>
          <a:prstGeom prst="ellipse">
            <a:avLst/>
          </a:prstGeom>
          <a:gradFill flip="none" rotWithShape="1">
            <a:gsLst>
              <a:gs pos="100000">
                <a:srgbClr val="CCD9E1"/>
              </a:gs>
              <a:gs pos="0">
                <a:srgbClr val="E4EDF1"/>
              </a:gs>
            </a:gsLst>
            <a:lin ang="0" scaled="1"/>
            <a:tileRect/>
          </a:gradFill>
          <a:effectLst>
            <a:softEdge rad="0"/>
          </a:effectLst>
        </p:spPr>
      </p:pic>
      <p:sp>
        <p:nvSpPr>
          <p:cNvPr id="12" name="Oval 7">
            <a:extLst>
              <a:ext uri="{FF2B5EF4-FFF2-40B4-BE49-F238E27FC236}">
                <a16:creationId xmlns="" xmlns:a16="http://schemas.microsoft.com/office/drawing/2014/main" id="{2C7F9D87-A6DB-90A8-2963-6D8239907530}"/>
              </a:ext>
            </a:extLst>
          </p:cNvPr>
          <p:cNvSpPr/>
          <p:nvPr/>
        </p:nvSpPr>
        <p:spPr>
          <a:xfrm rot="19392804">
            <a:off x="12237825" y="1250429"/>
            <a:ext cx="12144798" cy="12144798"/>
          </a:xfrm>
          <a:prstGeom prst="ellipse">
            <a:avLst/>
          </a:prstGeom>
          <a:gradFill>
            <a:gsLst>
              <a:gs pos="0">
                <a:schemeClr val="accent2">
                  <a:lumMod val="71000"/>
                  <a:lumOff val="29000"/>
                  <a:alpha val="0"/>
                </a:schemeClr>
              </a:gs>
              <a:gs pos="99000">
                <a:schemeClr val="accent2">
                  <a:lumMod val="75000"/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2112A91-B730-6CDA-DD94-246E730314D8}"/>
              </a:ext>
            </a:extLst>
          </p:cNvPr>
          <p:cNvSpPr txBox="1">
            <a:spLocks/>
          </p:cNvSpPr>
          <p:nvPr/>
        </p:nvSpPr>
        <p:spPr>
          <a:xfrm>
            <a:off x="3144612" y="6353675"/>
            <a:ext cx="7860960" cy="664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800" b="1" dirty="0">
                <a:solidFill>
                  <a:schemeClr val="tx1"/>
                </a:solidFill>
                <a:latin typeface="Montserrat Light" pitchFamily="2" charset="-52"/>
                <a:ea typeface="VTB Group Cond Book" panose="020B0506050504020204" pitchFamily="34" charset="-52"/>
                <a:cs typeface="+mn-cs"/>
              </a:rPr>
              <a:t>+7 929 292-96-60</a:t>
            </a:r>
          </a:p>
        </p:txBody>
      </p:sp>
      <p:sp>
        <p:nvSpPr>
          <p:cNvPr id="14" name="Oval 49">
            <a:extLst>
              <a:ext uri="{FF2B5EF4-FFF2-40B4-BE49-F238E27FC236}">
                <a16:creationId xmlns="" xmlns:a16="http://schemas.microsoft.com/office/drawing/2014/main" id="{88AF79C3-102E-9067-5A55-606E847B4F24}"/>
              </a:ext>
            </a:extLst>
          </p:cNvPr>
          <p:cNvSpPr/>
          <p:nvPr/>
        </p:nvSpPr>
        <p:spPr>
          <a:xfrm>
            <a:off x="1500015" y="6022749"/>
            <a:ext cx="1326654" cy="1326654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 scaled="0"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182856" tIns="91428" rIns="182856" bIns="91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618"/>
            <a:endParaRPr lang="ru-RU" sz="90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856D077D-5917-1A81-9080-A18A92BB9978}"/>
              </a:ext>
            </a:extLst>
          </p:cNvPr>
          <p:cNvSpPr txBox="1">
            <a:spLocks/>
          </p:cNvSpPr>
          <p:nvPr/>
        </p:nvSpPr>
        <p:spPr>
          <a:xfrm>
            <a:off x="3144610" y="4424035"/>
            <a:ext cx="10209080" cy="664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800" b="1" dirty="0">
                <a:solidFill>
                  <a:schemeClr val="tx1"/>
                </a:solidFill>
                <a:latin typeface="Montserrat Light" pitchFamily="2" charset="-52"/>
                <a:ea typeface="VTB Group Cond Book" panose="020B0506050504020204" pitchFamily="34" charset="-52"/>
                <a:cs typeface="+mn-cs"/>
              </a:rPr>
              <a:t>yevgeniya.prikhodko@list.ru</a:t>
            </a:r>
          </a:p>
        </p:txBody>
      </p:sp>
      <p:sp>
        <p:nvSpPr>
          <p:cNvPr id="18" name="Oval 49">
            <a:extLst>
              <a:ext uri="{FF2B5EF4-FFF2-40B4-BE49-F238E27FC236}">
                <a16:creationId xmlns="" xmlns:a16="http://schemas.microsoft.com/office/drawing/2014/main" id="{D85194CB-95B6-D6B4-3654-9C051A2E884C}"/>
              </a:ext>
            </a:extLst>
          </p:cNvPr>
          <p:cNvSpPr/>
          <p:nvPr/>
        </p:nvSpPr>
        <p:spPr>
          <a:xfrm>
            <a:off x="1500015" y="3990749"/>
            <a:ext cx="1326654" cy="1326654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 scaled="0"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182856" tIns="91428" rIns="182856" bIns="91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618"/>
            <a:endParaRPr lang="ru-RU" sz="90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9" name="Рисунок 27">
            <a:extLst>
              <a:ext uri="{FF2B5EF4-FFF2-40B4-BE49-F238E27FC236}">
                <a16:creationId xmlns="" xmlns:a16="http://schemas.microsoft.com/office/drawing/2014/main" id="{AE5ACC5E-0FDB-8F80-47C9-6903739854C7}"/>
              </a:ext>
            </a:extLst>
          </p:cNvPr>
          <p:cNvSpPr/>
          <p:nvPr/>
        </p:nvSpPr>
        <p:spPr>
          <a:xfrm>
            <a:off x="1913134" y="6326532"/>
            <a:ext cx="500412" cy="719084"/>
          </a:xfrm>
          <a:custGeom>
            <a:avLst/>
            <a:gdLst>
              <a:gd name="connsiteX0" fmla="*/ 237442 w 250206"/>
              <a:gd name="connsiteY0" fmla="*/ 279193 h 359542"/>
              <a:gd name="connsiteX1" fmla="*/ 229943 w 250206"/>
              <a:gd name="connsiteY1" fmla="*/ 266672 h 359542"/>
              <a:gd name="connsiteX2" fmla="*/ 173435 w 250206"/>
              <a:gd name="connsiteY2" fmla="*/ 218919 h 359542"/>
              <a:gd name="connsiteX3" fmla="*/ 159999 w 250206"/>
              <a:gd name="connsiteY3" fmla="*/ 221671 h 359542"/>
              <a:gd name="connsiteX4" fmla="*/ 146897 w 250206"/>
              <a:gd name="connsiteY4" fmla="*/ 227290 h 359542"/>
              <a:gd name="connsiteX5" fmla="*/ 143306 w 250206"/>
              <a:gd name="connsiteY5" fmla="*/ 228949 h 359542"/>
              <a:gd name="connsiteX6" fmla="*/ 132239 w 250206"/>
              <a:gd name="connsiteY6" fmla="*/ 232427 h 359542"/>
              <a:gd name="connsiteX7" fmla="*/ 100765 w 250206"/>
              <a:gd name="connsiteY7" fmla="*/ 197072 h 359542"/>
              <a:gd name="connsiteX8" fmla="*/ 93382 w 250206"/>
              <a:gd name="connsiteY8" fmla="*/ 157062 h 359542"/>
              <a:gd name="connsiteX9" fmla="*/ 108793 w 250206"/>
              <a:gd name="connsiteY9" fmla="*/ 145263 h 359542"/>
              <a:gd name="connsiteX10" fmla="*/ 111351 w 250206"/>
              <a:gd name="connsiteY10" fmla="*/ 144266 h 359542"/>
              <a:gd name="connsiteX11" fmla="*/ 124619 w 250206"/>
              <a:gd name="connsiteY11" fmla="*/ 138679 h 359542"/>
              <a:gd name="connsiteX12" fmla="*/ 142110 w 250206"/>
              <a:gd name="connsiteY12" fmla="*/ 57148 h 359542"/>
              <a:gd name="connsiteX13" fmla="*/ 138534 w 250206"/>
              <a:gd name="connsiteY13" fmla="*/ 42908 h 359542"/>
              <a:gd name="connsiteX14" fmla="*/ 100489 w 250206"/>
              <a:gd name="connsiteY14" fmla="*/ 0 h 359542"/>
              <a:gd name="connsiteX15" fmla="*/ 84714 w 250206"/>
              <a:gd name="connsiteY15" fmla="*/ 3448 h 359542"/>
              <a:gd name="connsiteX16" fmla="*/ 13593 w 250206"/>
              <a:gd name="connsiteY16" fmla="*/ 60652 h 359542"/>
              <a:gd name="connsiteX17" fmla="*/ 25376 w 250206"/>
              <a:gd name="connsiteY17" fmla="*/ 229237 h 359542"/>
              <a:gd name="connsiteX18" fmla="*/ 137365 w 250206"/>
              <a:gd name="connsiteY18" fmla="*/ 355828 h 359542"/>
              <a:gd name="connsiteX19" fmla="*/ 163442 w 250206"/>
              <a:gd name="connsiteY19" fmla="*/ 359543 h 359542"/>
              <a:gd name="connsiteX20" fmla="*/ 163447 w 250206"/>
              <a:gd name="connsiteY20" fmla="*/ 359543 h 359542"/>
              <a:gd name="connsiteX21" fmla="*/ 228009 w 250206"/>
              <a:gd name="connsiteY21" fmla="*/ 345152 h 359542"/>
              <a:gd name="connsiteX22" fmla="*/ 248694 w 250206"/>
              <a:gd name="connsiteY22" fmla="*/ 324546 h 359542"/>
              <a:gd name="connsiteX23" fmla="*/ 237442 w 250206"/>
              <a:gd name="connsiteY23" fmla="*/ 279193 h 359542"/>
              <a:gd name="connsiteX24" fmla="*/ 225555 w 250206"/>
              <a:gd name="connsiteY24" fmla="*/ 317038 h 359542"/>
              <a:gd name="connsiteX25" fmla="*/ 218456 w 250206"/>
              <a:gd name="connsiteY25" fmla="*/ 322782 h 359542"/>
              <a:gd name="connsiteX26" fmla="*/ 218240 w 250206"/>
              <a:gd name="connsiteY26" fmla="*/ 322876 h 359542"/>
              <a:gd name="connsiteX27" fmla="*/ 163440 w 250206"/>
              <a:gd name="connsiteY27" fmla="*/ 335220 h 359542"/>
              <a:gd name="connsiteX28" fmla="*/ 144725 w 250206"/>
              <a:gd name="connsiteY28" fmla="*/ 332645 h 359542"/>
              <a:gd name="connsiteX29" fmla="*/ 47807 w 250206"/>
              <a:gd name="connsiteY29" fmla="*/ 219837 h 359542"/>
              <a:gd name="connsiteX30" fmla="*/ 35293 w 250206"/>
              <a:gd name="connsiteY30" fmla="*/ 71638 h 359542"/>
              <a:gd name="connsiteX31" fmla="*/ 93740 w 250206"/>
              <a:gd name="connsiteY31" fmla="*/ 26035 h 359542"/>
              <a:gd name="connsiteX32" fmla="*/ 93999 w 250206"/>
              <a:gd name="connsiteY32" fmla="*/ 25930 h 359542"/>
              <a:gd name="connsiteX33" fmla="*/ 100489 w 250206"/>
              <a:gd name="connsiteY33" fmla="*/ 24324 h 359542"/>
              <a:gd name="connsiteX34" fmla="*/ 114965 w 250206"/>
              <a:gd name="connsiteY34" fmla="*/ 48929 h 359542"/>
              <a:gd name="connsiteX35" fmla="*/ 118525 w 250206"/>
              <a:gd name="connsiteY35" fmla="*/ 63109 h 359542"/>
              <a:gd name="connsiteX36" fmla="*/ 115204 w 250206"/>
              <a:gd name="connsiteY36" fmla="*/ 116249 h 359542"/>
              <a:gd name="connsiteX37" fmla="*/ 101999 w 250206"/>
              <a:gd name="connsiteY37" fmla="*/ 121811 h 359542"/>
              <a:gd name="connsiteX38" fmla="*/ 100181 w 250206"/>
              <a:gd name="connsiteY38" fmla="*/ 122515 h 359542"/>
              <a:gd name="connsiteX39" fmla="*/ 70844 w 250206"/>
              <a:gd name="connsiteY39" fmla="*/ 147905 h 359542"/>
              <a:gd name="connsiteX40" fmla="*/ 78719 w 250206"/>
              <a:gd name="connsiteY40" fmla="*/ 207366 h 359542"/>
              <a:gd name="connsiteX41" fmla="*/ 132236 w 250206"/>
              <a:gd name="connsiteY41" fmla="*/ 256753 h 359542"/>
              <a:gd name="connsiteX42" fmla="*/ 153938 w 250206"/>
              <a:gd name="connsiteY42" fmla="*/ 250828 h 359542"/>
              <a:gd name="connsiteX43" fmla="*/ 156336 w 250206"/>
              <a:gd name="connsiteY43" fmla="*/ 249710 h 359542"/>
              <a:gd name="connsiteX44" fmla="*/ 169458 w 250206"/>
              <a:gd name="connsiteY44" fmla="*/ 244083 h 359542"/>
              <a:gd name="connsiteX45" fmla="*/ 173433 w 250206"/>
              <a:gd name="connsiteY45" fmla="*/ 243245 h 359542"/>
              <a:gd name="connsiteX46" fmla="*/ 209110 w 250206"/>
              <a:gd name="connsiteY46" fmla="*/ 279230 h 359542"/>
              <a:gd name="connsiteX47" fmla="*/ 216604 w 250206"/>
              <a:gd name="connsiteY47" fmla="*/ 291743 h 359542"/>
              <a:gd name="connsiteX48" fmla="*/ 225555 w 250206"/>
              <a:gd name="connsiteY48" fmla="*/ 317038 h 3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0206" h="359542">
                <a:moveTo>
                  <a:pt x="237442" y="279193"/>
                </a:moveTo>
                <a:lnTo>
                  <a:pt x="229943" y="266672"/>
                </a:lnTo>
                <a:cubicBezTo>
                  <a:pt x="216458" y="244438"/>
                  <a:pt x="197846" y="218919"/>
                  <a:pt x="173435" y="218919"/>
                </a:cubicBezTo>
                <a:cubicBezTo>
                  <a:pt x="168912" y="218919"/>
                  <a:pt x="164433" y="219829"/>
                  <a:pt x="159999" y="221671"/>
                </a:cubicBezTo>
                <a:lnTo>
                  <a:pt x="146897" y="227290"/>
                </a:lnTo>
                <a:cubicBezTo>
                  <a:pt x="145700" y="227786"/>
                  <a:pt x="144537" y="228350"/>
                  <a:pt x="143306" y="228949"/>
                </a:cubicBezTo>
                <a:cubicBezTo>
                  <a:pt x="139953" y="230580"/>
                  <a:pt x="136150" y="232427"/>
                  <a:pt x="132239" y="232427"/>
                </a:cubicBezTo>
                <a:cubicBezTo>
                  <a:pt x="122590" y="232427"/>
                  <a:pt x="111411" y="219871"/>
                  <a:pt x="100765" y="197072"/>
                </a:cubicBezTo>
                <a:cubicBezTo>
                  <a:pt x="90317" y="174696"/>
                  <a:pt x="90983" y="162965"/>
                  <a:pt x="93382" y="157062"/>
                </a:cubicBezTo>
                <a:cubicBezTo>
                  <a:pt x="96028" y="150550"/>
                  <a:pt x="102182" y="147765"/>
                  <a:pt x="108793" y="145263"/>
                </a:cubicBezTo>
                <a:cubicBezTo>
                  <a:pt x="109713" y="144915"/>
                  <a:pt x="110543" y="144598"/>
                  <a:pt x="111351" y="144266"/>
                </a:cubicBezTo>
                <a:lnTo>
                  <a:pt x="124619" y="138679"/>
                </a:lnTo>
                <a:cubicBezTo>
                  <a:pt x="159185" y="124224"/>
                  <a:pt x="146326" y="73709"/>
                  <a:pt x="142110" y="57148"/>
                </a:cubicBezTo>
                <a:lnTo>
                  <a:pt x="138534" y="42908"/>
                </a:lnTo>
                <a:cubicBezTo>
                  <a:pt x="135477" y="31172"/>
                  <a:pt x="127372" y="0"/>
                  <a:pt x="100489" y="0"/>
                </a:cubicBezTo>
                <a:cubicBezTo>
                  <a:pt x="95512" y="0"/>
                  <a:pt x="90203" y="1159"/>
                  <a:pt x="84714" y="3448"/>
                </a:cubicBezTo>
                <a:cubicBezTo>
                  <a:pt x="81112" y="4878"/>
                  <a:pt x="31549" y="25109"/>
                  <a:pt x="13593" y="60652"/>
                </a:cubicBezTo>
                <a:cubicBezTo>
                  <a:pt x="-7868" y="102958"/>
                  <a:pt x="-3900" y="159691"/>
                  <a:pt x="25376" y="229237"/>
                </a:cubicBezTo>
                <a:cubicBezTo>
                  <a:pt x="54432" y="298871"/>
                  <a:pt x="92110" y="341463"/>
                  <a:pt x="137365" y="355828"/>
                </a:cubicBezTo>
                <a:cubicBezTo>
                  <a:pt x="145127" y="358294"/>
                  <a:pt x="153900" y="359543"/>
                  <a:pt x="163442" y="359543"/>
                </a:cubicBezTo>
                <a:cubicBezTo>
                  <a:pt x="163442" y="359543"/>
                  <a:pt x="163445" y="359543"/>
                  <a:pt x="163447" y="359543"/>
                </a:cubicBezTo>
                <a:cubicBezTo>
                  <a:pt x="194678" y="359543"/>
                  <a:pt x="225506" y="346255"/>
                  <a:pt x="228009" y="345152"/>
                </a:cubicBezTo>
                <a:cubicBezTo>
                  <a:pt x="238776" y="340591"/>
                  <a:pt x="245736" y="333658"/>
                  <a:pt x="248694" y="324546"/>
                </a:cubicBezTo>
                <a:cubicBezTo>
                  <a:pt x="253708" y="309094"/>
                  <a:pt x="245297" y="292164"/>
                  <a:pt x="237442" y="279193"/>
                </a:cubicBezTo>
                <a:close/>
                <a:moveTo>
                  <a:pt x="225555" y="317038"/>
                </a:moveTo>
                <a:cubicBezTo>
                  <a:pt x="224867" y="319156"/>
                  <a:pt x="222477" y="321089"/>
                  <a:pt x="218456" y="322782"/>
                </a:cubicBezTo>
                <a:cubicBezTo>
                  <a:pt x="218389" y="322811"/>
                  <a:pt x="218308" y="322845"/>
                  <a:pt x="218240" y="322876"/>
                </a:cubicBezTo>
                <a:cubicBezTo>
                  <a:pt x="217961" y="322999"/>
                  <a:pt x="190056" y="335222"/>
                  <a:pt x="163440" y="335220"/>
                </a:cubicBezTo>
                <a:cubicBezTo>
                  <a:pt x="156399" y="335220"/>
                  <a:pt x="150103" y="334354"/>
                  <a:pt x="144725" y="332645"/>
                </a:cubicBezTo>
                <a:cubicBezTo>
                  <a:pt x="106599" y="320543"/>
                  <a:pt x="73998" y="282602"/>
                  <a:pt x="47807" y="219837"/>
                </a:cubicBezTo>
                <a:cubicBezTo>
                  <a:pt x="21422" y="157150"/>
                  <a:pt x="17206" y="107295"/>
                  <a:pt x="35293" y="71638"/>
                </a:cubicBezTo>
                <a:cubicBezTo>
                  <a:pt x="49338" y="43839"/>
                  <a:pt x="93309" y="26204"/>
                  <a:pt x="93740" y="26035"/>
                </a:cubicBezTo>
                <a:cubicBezTo>
                  <a:pt x="93827" y="25999"/>
                  <a:pt x="93913" y="25965"/>
                  <a:pt x="93999" y="25930"/>
                </a:cubicBezTo>
                <a:cubicBezTo>
                  <a:pt x="96503" y="24879"/>
                  <a:pt x="98747" y="24324"/>
                  <a:pt x="100489" y="24324"/>
                </a:cubicBezTo>
                <a:cubicBezTo>
                  <a:pt x="105849" y="24324"/>
                  <a:pt x="110726" y="32637"/>
                  <a:pt x="114965" y="48929"/>
                </a:cubicBezTo>
                <a:lnTo>
                  <a:pt x="118525" y="63109"/>
                </a:lnTo>
                <a:cubicBezTo>
                  <a:pt x="126205" y="93271"/>
                  <a:pt x="125036" y="112137"/>
                  <a:pt x="115204" y="116249"/>
                </a:cubicBezTo>
                <a:lnTo>
                  <a:pt x="101999" y="121811"/>
                </a:lnTo>
                <a:cubicBezTo>
                  <a:pt x="101473" y="122029"/>
                  <a:pt x="100859" y="122257"/>
                  <a:pt x="100181" y="122515"/>
                </a:cubicBezTo>
                <a:cubicBezTo>
                  <a:pt x="92887" y="125277"/>
                  <a:pt x="77709" y="131021"/>
                  <a:pt x="70844" y="147905"/>
                </a:cubicBezTo>
                <a:cubicBezTo>
                  <a:pt x="64616" y="163226"/>
                  <a:pt x="67194" y="182676"/>
                  <a:pt x="78719" y="207366"/>
                </a:cubicBezTo>
                <a:cubicBezTo>
                  <a:pt x="94241" y="240598"/>
                  <a:pt x="111746" y="256753"/>
                  <a:pt x="132236" y="256753"/>
                </a:cubicBezTo>
                <a:cubicBezTo>
                  <a:pt x="141745" y="256753"/>
                  <a:pt x="149378" y="253043"/>
                  <a:pt x="153938" y="250828"/>
                </a:cubicBezTo>
                <a:cubicBezTo>
                  <a:pt x="154778" y="250419"/>
                  <a:pt x="155529" y="250044"/>
                  <a:pt x="156336" y="249710"/>
                </a:cubicBezTo>
                <a:lnTo>
                  <a:pt x="169458" y="244083"/>
                </a:lnTo>
                <a:cubicBezTo>
                  <a:pt x="170812" y="243519"/>
                  <a:pt x="172113" y="243245"/>
                  <a:pt x="173433" y="243245"/>
                </a:cubicBezTo>
                <a:cubicBezTo>
                  <a:pt x="179749" y="243245"/>
                  <a:pt x="191075" y="249499"/>
                  <a:pt x="209110" y="279230"/>
                </a:cubicBezTo>
                <a:lnTo>
                  <a:pt x="216604" y="291743"/>
                </a:lnTo>
                <a:cubicBezTo>
                  <a:pt x="225839" y="306991"/>
                  <a:pt x="226569" y="313915"/>
                  <a:pt x="225555" y="317038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lIns="182880" tIns="91440" rIns="182880" bIns="91440" rtlCol="0" anchor="ctr"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33A963D5-C5B1-3698-1295-C4931B986220}"/>
              </a:ext>
            </a:extLst>
          </p:cNvPr>
          <p:cNvSpPr/>
          <p:nvPr/>
        </p:nvSpPr>
        <p:spPr>
          <a:xfrm>
            <a:off x="1803443" y="4397004"/>
            <a:ext cx="719798" cy="514140"/>
          </a:xfrm>
          <a:custGeom>
            <a:avLst/>
            <a:gdLst>
              <a:gd name="connsiteX0" fmla="*/ 347046 w 359899"/>
              <a:gd name="connsiteY0" fmla="*/ 0 h 257070"/>
              <a:gd name="connsiteX1" fmla="*/ 12854 w 359899"/>
              <a:gd name="connsiteY1" fmla="*/ 0 h 257070"/>
              <a:gd name="connsiteX2" fmla="*/ 0 w 359899"/>
              <a:gd name="connsiteY2" fmla="*/ 12853 h 257070"/>
              <a:gd name="connsiteX3" fmla="*/ 0 w 359899"/>
              <a:gd name="connsiteY3" fmla="*/ 244217 h 257070"/>
              <a:gd name="connsiteX4" fmla="*/ 12854 w 359899"/>
              <a:gd name="connsiteY4" fmla="*/ 257071 h 257070"/>
              <a:gd name="connsiteX5" fmla="*/ 347046 w 359899"/>
              <a:gd name="connsiteY5" fmla="*/ 257071 h 257070"/>
              <a:gd name="connsiteX6" fmla="*/ 359900 w 359899"/>
              <a:gd name="connsiteY6" fmla="*/ 244217 h 257070"/>
              <a:gd name="connsiteX7" fmla="*/ 359900 w 359899"/>
              <a:gd name="connsiteY7" fmla="*/ 12853 h 257070"/>
              <a:gd name="connsiteX8" fmla="*/ 347046 w 359899"/>
              <a:gd name="connsiteY8" fmla="*/ 0 h 257070"/>
              <a:gd name="connsiteX9" fmla="*/ 325966 w 359899"/>
              <a:gd name="connsiteY9" fmla="*/ 25707 h 257070"/>
              <a:gd name="connsiteX10" fmla="*/ 179950 w 359899"/>
              <a:gd name="connsiteY10" fmla="*/ 138022 h 257070"/>
              <a:gd name="connsiteX11" fmla="*/ 33933 w 359899"/>
              <a:gd name="connsiteY11" fmla="*/ 25707 h 257070"/>
              <a:gd name="connsiteX12" fmla="*/ 325966 w 359899"/>
              <a:gd name="connsiteY12" fmla="*/ 25707 h 257070"/>
              <a:gd name="connsiteX13" fmla="*/ 334192 w 359899"/>
              <a:gd name="connsiteY13" fmla="*/ 231364 h 257070"/>
              <a:gd name="connsiteX14" fmla="*/ 25707 w 359899"/>
              <a:gd name="connsiteY14" fmla="*/ 231364 h 257070"/>
              <a:gd name="connsiteX15" fmla="*/ 25707 w 359899"/>
              <a:gd name="connsiteY15" fmla="*/ 51812 h 257070"/>
              <a:gd name="connsiteX16" fmla="*/ 172122 w 359899"/>
              <a:gd name="connsiteY16" fmla="*/ 164435 h 257070"/>
              <a:gd name="connsiteX17" fmla="*/ 187778 w 359899"/>
              <a:gd name="connsiteY17" fmla="*/ 164435 h 257070"/>
              <a:gd name="connsiteX18" fmla="*/ 334192 w 359899"/>
              <a:gd name="connsiteY18" fmla="*/ 51812 h 257070"/>
              <a:gd name="connsiteX19" fmla="*/ 334192 w 359899"/>
              <a:gd name="connsiteY19" fmla="*/ 231364 h 2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899" h="257070">
                <a:moveTo>
                  <a:pt x="347046" y="0"/>
                </a:moveTo>
                <a:lnTo>
                  <a:pt x="12854" y="0"/>
                </a:lnTo>
                <a:cubicBezTo>
                  <a:pt x="5755" y="0"/>
                  <a:pt x="0" y="5755"/>
                  <a:pt x="0" y="12853"/>
                </a:cubicBezTo>
                <a:lnTo>
                  <a:pt x="0" y="244217"/>
                </a:lnTo>
                <a:cubicBezTo>
                  <a:pt x="0" y="251316"/>
                  <a:pt x="5755" y="257071"/>
                  <a:pt x="12854" y="257071"/>
                </a:cubicBezTo>
                <a:lnTo>
                  <a:pt x="347046" y="257071"/>
                </a:lnTo>
                <a:cubicBezTo>
                  <a:pt x="354145" y="257071"/>
                  <a:pt x="359900" y="251316"/>
                  <a:pt x="359900" y="244217"/>
                </a:cubicBezTo>
                <a:lnTo>
                  <a:pt x="359900" y="12853"/>
                </a:lnTo>
                <a:cubicBezTo>
                  <a:pt x="359900" y="5755"/>
                  <a:pt x="354145" y="0"/>
                  <a:pt x="347046" y="0"/>
                </a:cubicBezTo>
                <a:close/>
                <a:moveTo>
                  <a:pt x="325966" y="25707"/>
                </a:moveTo>
                <a:lnTo>
                  <a:pt x="179950" y="138022"/>
                </a:lnTo>
                <a:lnTo>
                  <a:pt x="33933" y="25707"/>
                </a:lnTo>
                <a:lnTo>
                  <a:pt x="325966" y="25707"/>
                </a:lnTo>
                <a:close/>
                <a:moveTo>
                  <a:pt x="334192" y="231364"/>
                </a:moveTo>
                <a:lnTo>
                  <a:pt x="25707" y="231364"/>
                </a:lnTo>
                <a:lnTo>
                  <a:pt x="25707" y="51812"/>
                </a:lnTo>
                <a:lnTo>
                  <a:pt x="172122" y="164435"/>
                </a:lnTo>
                <a:cubicBezTo>
                  <a:pt x="176739" y="167980"/>
                  <a:pt x="183161" y="167980"/>
                  <a:pt x="187778" y="164435"/>
                </a:cubicBezTo>
                <a:lnTo>
                  <a:pt x="334192" y="51812"/>
                </a:lnTo>
                <a:lnTo>
                  <a:pt x="334192" y="231364"/>
                </a:lnTo>
                <a:close/>
              </a:path>
            </a:pathLst>
          </a:custGeom>
          <a:solidFill>
            <a:schemeClr val="bg1"/>
          </a:solidFill>
          <a:ln w="737" cap="flat">
            <a:noFill/>
            <a:prstDash val="solid"/>
            <a:miter/>
          </a:ln>
        </p:spPr>
        <p:txBody>
          <a:bodyPr lIns="182880" tIns="91440" rIns="182880" bIns="91440" rtlCol="0" anchor="ctr"/>
          <a:lstStyle/>
          <a:p>
            <a:endParaRPr lang="ru-RU"/>
          </a:p>
        </p:txBody>
      </p:sp>
      <p:sp>
        <p:nvSpPr>
          <p:cNvPr id="31" name="Rounded Rectangular Callout 17">
            <a:extLst>
              <a:ext uri="{FF2B5EF4-FFF2-40B4-BE49-F238E27FC236}">
                <a16:creationId xmlns="" xmlns:a16="http://schemas.microsoft.com/office/drawing/2014/main" id="{8168FAB3-ED85-54CD-8D43-DEABFCE8DB9D}"/>
              </a:ext>
            </a:extLst>
          </p:cNvPr>
          <p:cNvSpPr/>
          <p:nvPr/>
        </p:nvSpPr>
        <p:spPr>
          <a:xfrm>
            <a:off x="8751438" y="10613538"/>
            <a:ext cx="5739148" cy="2663980"/>
          </a:xfrm>
          <a:prstGeom prst="wedgeRoundRectCallout">
            <a:avLst>
              <a:gd name="adj1" fmla="val 72564"/>
              <a:gd name="adj2" fmla="val 7934"/>
              <a:gd name="adj3" fmla="val 16667"/>
            </a:avLst>
          </a:pr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Montserrat Light" pitchFamily="2" charset="-52"/>
                <a:ea typeface="VTB Group Cond" panose="020B0506050504020204" pitchFamily="34" charset="77"/>
              </a:rPr>
              <a:t>Нужна помощь?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Montserrat Light" pitchFamily="2" charset="-52"/>
                <a:ea typeface="VTB Group Cond" panose="020B0506050504020204" pitchFamily="34" charset="77"/>
              </a:rPr>
              <a:t>Обращайтесь</a:t>
            </a:r>
          </a:p>
        </p:txBody>
      </p:sp>
      <p:sp>
        <p:nvSpPr>
          <p:cNvPr id="32" name="Фигура">
            <a:extLst>
              <a:ext uri="{FF2B5EF4-FFF2-40B4-BE49-F238E27FC236}">
                <a16:creationId xmlns="" xmlns:a16="http://schemas.microsoft.com/office/drawing/2014/main" id="{AC6AF40C-AA6E-28EA-F437-98BFCF079136}"/>
              </a:ext>
            </a:extLst>
          </p:cNvPr>
          <p:cNvSpPr/>
          <p:nvPr/>
        </p:nvSpPr>
        <p:spPr>
          <a:xfrm>
            <a:off x="11005572" y="2076104"/>
            <a:ext cx="1576918" cy="560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310" extrusionOk="0">
                <a:moveTo>
                  <a:pt x="10829" y="4"/>
                </a:moveTo>
                <a:cubicBezTo>
                  <a:pt x="8668" y="-147"/>
                  <a:pt x="6864" y="4633"/>
                  <a:pt x="6858" y="10653"/>
                </a:cubicBezTo>
                <a:cubicBezTo>
                  <a:pt x="6852" y="16420"/>
                  <a:pt x="8513" y="21087"/>
                  <a:pt x="10581" y="21303"/>
                </a:cubicBezTo>
                <a:cubicBezTo>
                  <a:pt x="12027" y="21453"/>
                  <a:pt x="13378" y="19280"/>
                  <a:pt x="14063" y="15706"/>
                </a:cubicBezTo>
                <a:cubicBezTo>
                  <a:pt x="14350" y="14244"/>
                  <a:pt x="14842" y="13182"/>
                  <a:pt x="15419" y="12765"/>
                </a:cubicBezTo>
                <a:cubicBezTo>
                  <a:pt x="16212" y="12191"/>
                  <a:pt x="17052" y="12890"/>
                  <a:pt x="17603" y="14590"/>
                </a:cubicBezTo>
                <a:cubicBezTo>
                  <a:pt x="18900" y="18813"/>
                  <a:pt x="21371" y="16270"/>
                  <a:pt x="21381" y="10698"/>
                </a:cubicBezTo>
                <a:cubicBezTo>
                  <a:pt x="21390" y="5071"/>
                  <a:pt x="18891" y="2453"/>
                  <a:pt x="17587" y="6731"/>
                </a:cubicBezTo>
                <a:cubicBezTo>
                  <a:pt x="17150" y="8044"/>
                  <a:pt x="16527" y="8760"/>
                  <a:pt x="15887" y="8692"/>
                </a:cubicBezTo>
                <a:cubicBezTo>
                  <a:pt x="15103" y="8610"/>
                  <a:pt x="14394" y="7388"/>
                  <a:pt x="14014" y="5464"/>
                </a:cubicBezTo>
                <a:cubicBezTo>
                  <a:pt x="13376" y="2181"/>
                  <a:pt x="12162" y="97"/>
                  <a:pt x="10829" y="4"/>
                </a:cubicBezTo>
                <a:close/>
                <a:moveTo>
                  <a:pt x="2155" y="4559"/>
                </a:moveTo>
                <a:cubicBezTo>
                  <a:pt x="1603" y="4559"/>
                  <a:pt x="1053" y="5159"/>
                  <a:pt x="632" y="6339"/>
                </a:cubicBezTo>
                <a:cubicBezTo>
                  <a:pt x="-210" y="8699"/>
                  <a:pt x="-210" y="12517"/>
                  <a:pt x="632" y="14877"/>
                </a:cubicBezTo>
                <a:cubicBezTo>
                  <a:pt x="1474" y="17237"/>
                  <a:pt x="2836" y="17237"/>
                  <a:pt x="3677" y="14877"/>
                </a:cubicBezTo>
                <a:cubicBezTo>
                  <a:pt x="4519" y="12517"/>
                  <a:pt x="4519" y="8699"/>
                  <a:pt x="3677" y="6339"/>
                </a:cubicBezTo>
                <a:cubicBezTo>
                  <a:pt x="3257" y="5159"/>
                  <a:pt x="2706" y="4559"/>
                  <a:pt x="2155" y="4559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chemeClr val="accent1"/>
              </a:gs>
            </a:gsLst>
            <a:lin ang="201583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8631904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Radiance - base color">
      <a:dk1>
        <a:srgbClr val="2F313F"/>
      </a:dk1>
      <a:lt1>
        <a:srgbClr val="FFFFFF"/>
      </a:lt1>
      <a:dk2>
        <a:srgbClr val="454752"/>
      </a:dk2>
      <a:lt2>
        <a:srgbClr val="646779"/>
      </a:lt2>
      <a:accent1>
        <a:srgbClr val="635ED6"/>
      </a:accent1>
      <a:accent2>
        <a:srgbClr val="5E9EEE"/>
      </a:accent2>
      <a:accent3>
        <a:srgbClr val="635ED5"/>
      </a:accent3>
      <a:accent4>
        <a:srgbClr val="5E9EEF"/>
      </a:accent4>
      <a:accent5>
        <a:srgbClr val="D3DBE4"/>
      </a:accent5>
      <a:accent6>
        <a:srgbClr val="EDF4FD"/>
      </a:accent6>
      <a:hlink>
        <a:srgbClr val="635ED5"/>
      </a:hlink>
      <a:folHlink>
        <a:srgbClr val="5E9DEE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443</Words>
  <Application>Microsoft Office PowerPoint</Application>
  <PresentationFormat>Произвольный</PresentationFormat>
  <Paragraphs>53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Слайд 1</vt:lpstr>
      <vt:lpstr>Слайд 2</vt:lpstr>
      <vt:lpstr>Кризис 7 лет</vt:lpstr>
      <vt:lpstr>Слайд 4</vt:lpstr>
      <vt:lpstr>Личностная готовность</vt:lpstr>
      <vt:lpstr>Рекомендации по подготовке к школе</vt:lpstr>
      <vt:lpstr>Рекомендации по успешной адаптации </vt:lpstr>
      <vt:lpstr>Ромадина Мария  Геннадьевна</vt:lpstr>
      <vt:lpstr>Приходько Евгения Александровна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ГП</cp:lastModifiedBy>
  <cp:revision>21</cp:revision>
  <dcterms:modified xsi:type="dcterms:W3CDTF">2024-06-03T06:43:41Z</dcterms:modified>
</cp:coreProperties>
</file>